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0"/>
  </p:notesMasterIdLst>
  <p:sldIdLst>
    <p:sldId id="282" r:id="rId2"/>
    <p:sldId id="318" r:id="rId3"/>
    <p:sldId id="319" r:id="rId4"/>
    <p:sldId id="281" r:id="rId5"/>
    <p:sldId id="287" r:id="rId6"/>
    <p:sldId id="284" r:id="rId7"/>
    <p:sldId id="278" r:id="rId8"/>
    <p:sldId id="326" r:id="rId9"/>
    <p:sldId id="286" r:id="rId10"/>
    <p:sldId id="309" r:id="rId11"/>
    <p:sldId id="291" r:id="rId12"/>
    <p:sldId id="303" r:id="rId13"/>
    <p:sldId id="292" r:id="rId14"/>
    <p:sldId id="290" r:id="rId15"/>
    <p:sldId id="263" r:id="rId16"/>
    <p:sldId id="288" r:id="rId17"/>
    <p:sldId id="289" r:id="rId18"/>
    <p:sldId id="293" r:id="rId19"/>
    <p:sldId id="298" r:id="rId20"/>
    <p:sldId id="294" r:id="rId21"/>
    <p:sldId id="299" r:id="rId22"/>
    <p:sldId id="305" r:id="rId23"/>
    <p:sldId id="304" r:id="rId24"/>
    <p:sldId id="306" r:id="rId25"/>
    <p:sldId id="310" r:id="rId26"/>
    <p:sldId id="314" r:id="rId27"/>
    <p:sldId id="315" r:id="rId28"/>
    <p:sldId id="316" r:id="rId29"/>
    <p:sldId id="317" r:id="rId30"/>
    <p:sldId id="327" r:id="rId31"/>
    <p:sldId id="320" r:id="rId32"/>
    <p:sldId id="275" r:id="rId33"/>
    <p:sldId id="307" r:id="rId34"/>
    <p:sldId id="308" r:id="rId35"/>
    <p:sldId id="321" r:id="rId36"/>
    <p:sldId id="322" r:id="rId37"/>
    <p:sldId id="323" r:id="rId38"/>
    <p:sldId id="297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06060"/>
    <a:srgbClr val="92D050"/>
    <a:srgbClr val="1313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2" autoAdjust="0"/>
    <p:restoredTop sz="94660"/>
  </p:normalViewPr>
  <p:slideViewPr>
    <p:cSldViewPr snapToGrid="0">
      <p:cViewPr varScale="1">
        <p:scale>
          <a:sx n="47" d="100"/>
          <a:sy n="47" d="100"/>
        </p:scale>
        <p:origin x="79" y="5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83A120-12CF-4EA1-92EE-232E82F4B97E}" type="doc">
      <dgm:prSet loTypeId="urn:microsoft.com/office/officeart/2005/8/layout/hierarchy3" loCatId="hierarchy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8E471AE6-13CE-48E2-B102-30A8C23689CA}">
      <dgm:prSet/>
      <dgm:spPr/>
      <dgm:t>
        <a:bodyPr/>
        <a:lstStyle/>
        <a:p>
          <a:r>
            <a:rPr lang="en-US" sz="3000" dirty="0">
              <a:solidFill>
                <a:srgbClr val="FFFFFF"/>
              </a:solidFill>
              <a:latin typeface="Calibri Light"/>
              <a:cs typeface="Calibri Light"/>
            </a:rPr>
            <a:t>Rectify </a:t>
          </a:r>
        </a:p>
      </dgm:t>
    </dgm:pt>
    <dgm:pt modelId="{D3EC48DB-6736-4A5A-A097-714857E8FB22}" type="parTrans" cxnId="{BB945948-E9AA-4542-A770-224AF0F06AB9}">
      <dgm:prSet/>
      <dgm:spPr/>
      <dgm:t>
        <a:bodyPr/>
        <a:lstStyle/>
        <a:p>
          <a:endParaRPr lang="en-US"/>
        </a:p>
      </dgm:t>
    </dgm:pt>
    <dgm:pt modelId="{34752199-8A83-4D28-BEF7-D8F4E127AF27}" type="sibTrans" cxnId="{BB945948-E9AA-4542-A770-224AF0F06AB9}">
      <dgm:prSet/>
      <dgm:spPr/>
      <dgm:t>
        <a:bodyPr/>
        <a:lstStyle/>
        <a:p>
          <a:endParaRPr lang="en-US"/>
        </a:p>
      </dgm:t>
    </dgm:pt>
    <dgm:pt modelId="{4199DE99-B1B5-4D83-A1C7-6EAB855A8727}">
      <dgm:prSet/>
      <dgm:spPr/>
      <dgm:t>
        <a:bodyPr/>
        <a:lstStyle/>
        <a:p>
          <a:r>
            <a:rPr lang="en-US" dirty="0">
              <a:solidFill>
                <a:srgbClr val="FFFFFF"/>
              </a:solidFill>
              <a:cs typeface="Calibri Light"/>
            </a:rPr>
            <a:t>Estimate Disparity</a:t>
          </a:r>
        </a:p>
      </dgm:t>
    </dgm:pt>
    <dgm:pt modelId="{0EEAB9C0-7F43-4BB6-A4CD-5683273AC9DD}" type="parTrans" cxnId="{45A8FA32-7518-494E-A496-0E47FEB36124}">
      <dgm:prSet/>
      <dgm:spPr/>
      <dgm:t>
        <a:bodyPr/>
        <a:lstStyle/>
        <a:p>
          <a:endParaRPr lang="en-US"/>
        </a:p>
      </dgm:t>
    </dgm:pt>
    <dgm:pt modelId="{8450FC4D-6614-4EF4-842B-68E5762D357B}" type="sibTrans" cxnId="{45A8FA32-7518-494E-A496-0E47FEB36124}">
      <dgm:prSet/>
      <dgm:spPr/>
      <dgm:t>
        <a:bodyPr/>
        <a:lstStyle/>
        <a:p>
          <a:endParaRPr lang="en-US"/>
        </a:p>
      </dgm:t>
    </dgm:pt>
    <dgm:pt modelId="{06E20DE7-6969-4667-A1BC-522C32F24C68}">
      <dgm:prSet/>
      <dgm:spPr/>
      <dgm:t>
        <a:bodyPr/>
        <a:lstStyle/>
        <a:p>
          <a:r>
            <a:rPr lang="en-US" dirty="0">
              <a:solidFill>
                <a:srgbClr val="FFFFFF"/>
              </a:solidFill>
              <a:cs typeface="Calibri Light"/>
            </a:rPr>
            <a:t>Convert to 3D Coordinates</a:t>
          </a:r>
        </a:p>
      </dgm:t>
    </dgm:pt>
    <dgm:pt modelId="{1FD79F6D-6C5F-4A29-8B51-369E1F9A55E2}" type="parTrans" cxnId="{468ACAD7-6037-4D38-A245-92A7011DCC06}">
      <dgm:prSet/>
      <dgm:spPr/>
      <dgm:t>
        <a:bodyPr/>
        <a:lstStyle/>
        <a:p>
          <a:endParaRPr lang="en-US"/>
        </a:p>
      </dgm:t>
    </dgm:pt>
    <dgm:pt modelId="{4BDD2B58-F6BF-44A5-8FA8-2F09DC8CC736}" type="sibTrans" cxnId="{468ACAD7-6037-4D38-A245-92A7011DCC06}">
      <dgm:prSet/>
      <dgm:spPr/>
      <dgm:t>
        <a:bodyPr/>
        <a:lstStyle/>
        <a:p>
          <a:endParaRPr lang="en-US"/>
        </a:p>
      </dgm:t>
    </dgm:pt>
    <dgm:pt modelId="{502BCA54-12DD-4CAF-A9AD-ECDD84CB55F4}">
      <dgm:prSet/>
      <dgm:spPr/>
      <dgm:t>
        <a:bodyPr/>
        <a:lstStyle/>
        <a:p>
          <a:r>
            <a:rPr lang="en-US" dirty="0">
              <a:solidFill>
                <a:srgbClr val="FFFFFF"/>
              </a:solidFill>
              <a:cs typeface="Calibri Light"/>
            </a:rPr>
            <a:t>Refine Disparity Map</a:t>
          </a:r>
        </a:p>
      </dgm:t>
    </dgm:pt>
    <dgm:pt modelId="{251D14E0-258D-46C0-8C8D-B0D3AF165851}" type="parTrans" cxnId="{73AD51CA-9A03-4EE7-9E62-48FC774FA3DE}">
      <dgm:prSet/>
      <dgm:spPr/>
    </dgm:pt>
    <dgm:pt modelId="{6278B90C-54FB-4F11-B22F-EA0A8ADDCD82}" type="sibTrans" cxnId="{73AD51CA-9A03-4EE7-9E62-48FC774FA3DE}">
      <dgm:prSet/>
      <dgm:spPr/>
    </dgm:pt>
    <dgm:pt modelId="{8AD7B23A-76F3-4A1D-92AE-342A7E64C3EC}" type="pres">
      <dgm:prSet presAssocID="{8683A120-12CF-4EA1-92EE-232E82F4B97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D7E4577-21DB-4421-9D47-9E9004DA0032}" type="pres">
      <dgm:prSet presAssocID="{8E471AE6-13CE-48E2-B102-30A8C23689CA}" presName="root" presStyleCnt="0"/>
      <dgm:spPr/>
    </dgm:pt>
    <dgm:pt modelId="{89050CA5-F8B6-455A-9AAF-660F05EFCCEB}" type="pres">
      <dgm:prSet presAssocID="{8E471AE6-13CE-48E2-B102-30A8C23689CA}" presName="rootComposite" presStyleCnt="0"/>
      <dgm:spPr/>
    </dgm:pt>
    <dgm:pt modelId="{3E9AE645-75FE-40B3-815E-74D75650580D}" type="pres">
      <dgm:prSet presAssocID="{8E471AE6-13CE-48E2-B102-30A8C23689CA}" presName="rootText" presStyleLbl="node1" presStyleIdx="0" presStyleCnt="4"/>
      <dgm:spPr/>
    </dgm:pt>
    <dgm:pt modelId="{F3D4D061-2105-4297-A96D-712B45EFF1EF}" type="pres">
      <dgm:prSet presAssocID="{8E471AE6-13CE-48E2-B102-30A8C23689CA}" presName="rootConnector" presStyleLbl="node1" presStyleIdx="0" presStyleCnt="4"/>
      <dgm:spPr/>
    </dgm:pt>
    <dgm:pt modelId="{04E645CC-040D-4754-B191-CF29789E814D}" type="pres">
      <dgm:prSet presAssocID="{8E471AE6-13CE-48E2-B102-30A8C23689CA}" presName="childShape" presStyleCnt="0"/>
      <dgm:spPr/>
    </dgm:pt>
    <dgm:pt modelId="{686B1EF1-4AC3-4D0E-B5F9-80E4CD510BDB}" type="pres">
      <dgm:prSet presAssocID="{4199DE99-B1B5-4D83-A1C7-6EAB855A8727}" presName="root" presStyleCnt="0"/>
      <dgm:spPr/>
    </dgm:pt>
    <dgm:pt modelId="{A02ECEB5-2AA9-45EF-B78E-41FC61FC4E37}" type="pres">
      <dgm:prSet presAssocID="{4199DE99-B1B5-4D83-A1C7-6EAB855A8727}" presName="rootComposite" presStyleCnt="0"/>
      <dgm:spPr/>
    </dgm:pt>
    <dgm:pt modelId="{6B3797E5-5332-4ECE-8B45-F5A18E9F779F}" type="pres">
      <dgm:prSet presAssocID="{4199DE99-B1B5-4D83-A1C7-6EAB855A8727}" presName="rootText" presStyleLbl="node1" presStyleIdx="1" presStyleCnt="4"/>
      <dgm:spPr/>
    </dgm:pt>
    <dgm:pt modelId="{02BF8D36-CABF-443F-B611-7BFE7B67B832}" type="pres">
      <dgm:prSet presAssocID="{4199DE99-B1B5-4D83-A1C7-6EAB855A8727}" presName="rootConnector" presStyleLbl="node1" presStyleIdx="1" presStyleCnt="4"/>
      <dgm:spPr/>
    </dgm:pt>
    <dgm:pt modelId="{541BB2ED-1963-42FD-B36F-1C1CBF45464B}" type="pres">
      <dgm:prSet presAssocID="{4199DE99-B1B5-4D83-A1C7-6EAB855A8727}" presName="childShape" presStyleCnt="0"/>
      <dgm:spPr/>
    </dgm:pt>
    <dgm:pt modelId="{407B5512-C17A-4E03-BDF1-6C8E028B8D09}" type="pres">
      <dgm:prSet presAssocID="{502BCA54-12DD-4CAF-A9AD-ECDD84CB55F4}" presName="root" presStyleCnt="0"/>
      <dgm:spPr/>
    </dgm:pt>
    <dgm:pt modelId="{A2843772-BBFE-4F14-A70C-D3B5ECB0B64F}" type="pres">
      <dgm:prSet presAssocID="{502BCA54-12DD-4CAF-A9AD-ECDD84CB55F4}" presName="rootComposite" presStyleCnt="0"/>
      <dgm:spPr/>
    </dgm:pt>
    <dgm:pt modelId="{034E90C4-8DFB-4AD7-A84A-C5AF2DEEBFBB}" type="pres">
      <dgm:prSet presAssocID="{502BCA54-12DD-4CAF-A9AD-ECDD84CB55F4}" presName="rootText" presStyleLbl="node1" presStyleIdx="2" presStyleCnt="4"/>
      <dgm:spPr/>
    </dgm:pt>
    <dgm:pt modelId="{6791E292-EB30-48D8-A5DE-B602004D6D9A}" type="pres">
      <dgm:prSet presAssocID="{502BCA54-12DD-4CAF-A9AD-ECDD84CB55F4}" presName="rootConnector" presStyleLbl="node1" presStyleIdx="2" presStyleCnt="4"/>
      <dgm:spPr/>
    </dgm:pt>
    <dgm:pt modelId="{A5FC23DF-22A0-4BB5-8E9E-C22B809C9FB5}" type="pres">
      <dgm:prSet presAssocID="{502BCA54-12DD-4CAF-A9AD-ECDD84CB55F4}" presName="childShape" presStyleCnt="0"/>
      <dgm:spPr/>
    </dgm:pt>
    <dgm:pt modelId="{47FE0E3B-5625-4850-A796-982E18A63E20}" type="pres">
      <dgm:prSet presAssocID="{06E20DE7-6969-4667-A1BC-522C32F24C68}" presName="root" presStyleCnt="0"/>
      <dgm:spPr/>
    </dgm:pt>
    <dgm:pt modelId="{5EF1DE34-CFC4-426D-8F11-1771845C2394}" type="pres">
      <dgm:prSet presAssocID="{06E20DE7-6969-4667-A1BC-522C32F24C68}" presName="rootComposite" presStyleCnt="0"/>
      <dgm:spPr/>
    </dgm:pt>
    <dgm:pt modelId="{2E1FC6A4-5AEF-42C2-8454-5109CB551E35}" type="pres">
      <dgm:prSet presAssocID="{06E20DE7-6969-4667-A1BC-522C32F24C68}" presName="rootText" presStyleLbl="node1" presStyleIdx="3" presStyleCnt="4"/>
      <dgm:spPr/>
    </dgm:pt>
    <dgm:pt modelId="{0F943ED5-2236-4814-BA49-022850B593E8}" type="pres">
      <dgm:prSet presAssocID="{06E20DE7-6969-4667-A1BC-522C32F24C68}" presName="rootConnector" presStyleLbl="node1" presStyleIdx="3" presStyleCnt="4"/>
      <dgm:spPr/>
    </dgm:pt>
    <dgm:pt modelId="{D3B89A0E-74A3-434C-B638-EE243CAF9F88}" type="pres">
      <dgm:prSet presAssocID="{06E20DE7-6969-4667-A1BC-522C32F24C68}" presName="childShape" presStyleCnt="0"/>
      <dgm:spPr/>
    </dgm:pt>
  </dgm:ptLst>
  <dgm:cxnLst>
    <dgm:cxn modelId="{F8548208-EFC5-4D1C-BAEB-6F284C8558B1}" type="presOf" srcId="{8683A120-12CF-4EA1-92EE-232E82F4B97E}" destId="{8AD7B23A-76F3-4A1D-92AE-342A7E64C3EC}" srcOrd="0" destOrd="0" presId="urn:microsoft.com/office/officeart/2005/8/layout/hierarchy3"/>
    <dgm:cxn modelId="{B71AFA1D-C75D-4049-8840-98FD223865B9}" type="presOf" srcId="{8E471AE6-13CE-48E2-B102-30A8C23689CA}" destId="{F3D4D061-2105-4297-A96D-712B45EFF1EF}" srcOrd="1" destOrd="0" presId="urn:microsoft.com/office/officeart/2005/8/layout/hierarchy3"/>
    <dgm:cxn modelId="{4E920920-A318-4F8A-A447-B87B2C1E7B77}" type="presOf" srcId="{8E471AE6-13CE-48E2-B102-30A8C23689CA}" destId="{3E9AE645-75FE-40B3-815E-74D75650580D}" srcOrd="0" destOrd="0" presId="urn:microsoft.com/office/officeart/2005/8/layout/hierarchy3"/>
    <dgm:cxn modelId="{7ACEF125-DE2C-43DD-AE05-6DB1DD85DC83}" type="presOf" srcId="{06E20DE7-6969-4667-A1BC-522C32F24C68}" destId="{0F943ED5-2236-4814-BA49-022850B593E8}" srcOrd="1" destOrd="0" presId="urn:microsoft.com/office/officeart/2005/8/layout/hierarchy3"/>
    <dgm:cxn modelId="{45A8FA32-7518-494E-A496-0E47FEB36124}" srcId="{8683A120-12CF-4EA1-92EE-232E82F4B97E}" destId="{4199DE99-B1B5-4D83-A1C7-6EAB855A8727}" srcOrd="1" destOrd="0" parTransId="{0EEAB9C0-7F43-4BB6-A4CD-5683273AC9DD}" sibTransId="{8450FC4D-6614-4EF4-842B-68E5762D357B}"/>
    <dgm:cxn modelId="{47DE013F-690B-4C41-A8DC-230DB0A9DE14}" type="presOf" srcId="{06E20DE7-6969-4667-A1BC-522C32F24C68}" destId="{2E1FC6A4-5AEF-42C2-8454-5109CB551E35}" srcOrd="0" destOrd="0" presId="urn:microsoft.com/office/officeart/2005/8/layout/hierarchy3"/>
    <dgm:cxn modelId="{BB945948-E9AA-4542-A770-224AF0F06AB9}" srcId="{8683A120-12CF-4EA1-92EE-232E82F4B97E}" destId="{8E471AE6-13CE-48E2-B102-30A8C23689CA}" srcOrd="0" destOrd="0" parTransId="{D3EC48DB-6736-4A5A-A097-714857E8FB22}" sibTransId="{34752199-8A83-4D28-BEF7-D8F4E127AF27}"/>
    <dgm:cxn modelId="{DDFA744D-F3E5-474D-859B-D6F952AD2C93}" type="presOf" srcId="{4199DE99-B1B5-4D83-A1C7-6EAB855A8727}" destId="{6B3797E5-5332-4ECE-8B45-F5A18E9F779F}" srcOrd="0" destOrd="0" presId="urn:microsoft.com/office/officeart/2005/8/layout/hierarchy3"/>
    <dgm:cxn modelId="{55F2907D-B02C-4C3E-BC59-D28F8997BE9C}" type="presOf" srcId="{502BCA54-12DD-4CAF-A9AD-ECDD84CB55F4}" destId="{034E90C4-8DFB-4AD7-A84A-C5AF2DEEBFBB}" srcOrd="0" destOrd="0" presId="urn:microsoft.com/office/officeart/2005/8/layout/hierarchy3"/>
    <dgm:cxn modelId="{E6676898-F046-4C03-821E-4C8BCEA11785}" type="presOf" srcId="{502BCA54-12DD-4CAF-A9AD-ECDD84CB55F4}" destId="{6791E292-EB30-48D8-A5DE-B602004D6D9A}" srcOrd="1" destOrd="0" presId="urn:microsoft.com/office/officeart/2005/8/layout/hierarchy3"/>
    <dgm:cxn modelId="{BEB734BF-78E6-48D7-B01C-44050584ECC4}" type="presOf" srcId="{4199DE99-B1B5-4D83-A1C7-6EAB855A8727}" destId="{02BF8D36-CABF-443F-B611-7BFE7B67B832}" srcOrd="1" destOrd="0" presId="urn:microsoft.com/office/officeart/2005/8/layout/hierarchy3"/>
    <dgm:cxn modelId="{73AD51CA-9A03-4EE7-9E62-48FC774FA3DE}" srcId="{8683A120-12CF-4EA1-92EE-232E82F4B97E}" destId="{502BCA54-12DD-4CAF-A9AD-ECDD84CB55F4}" srcOrd="2" destOrd="0" parTransId="{251D14E0-258D-46C0-8C8D-B0D3AF165851}" sibTransId="{6278B90C-54FB-4F11-B22F-EA0A8ADDCD82}"/>
    <dgm:cxn modelId="{468ACAD7-6037-4D38-A245-92A7011DCC06}" srcId="{8683A120-12CF-4EA1-92EE-232E82F4B97E}" destId="{06E20DE7-6969-4667-A1BC-522C32F24C68}" srcOrd="3" destOrd="0" parTransId="{1FD79F6D-6C5F-4A29-8B51-369E1F9A55E2}" sibTransId="{4BDD2B58-F6BF-44A5-8FA8-2F09DC8CC736}"/>
    <dgm:cxn modelId="{2D718447-BADA-4E3E-A103-36245B6207BB}" type="presParOf" srcId="{8AD7B23A-76F3-4A1D-92AE-342A7E64C3EC}" destId="{DD7E4577-21DB-4421-9D47-9E9004DA0032}" srcOrd="0" destOrd="0" presId="urn:microsoft.com/office/officeart/2005/8/layout/hierarchy3"/>
    <dgm:cxn modelId="{A848A042-1B2A-4A9E-B8C4-A030D6564328}" type="presParOf" srcId="{DD7E4577-21DB-4421-9D47-9E9004DA0032}" destId="{89050CA5-F8B6-455A-9AAF-660F05EFCCEB}" srcOrd="0" destOrd="0" presId="urn:microsoft.com/office/officeart/2005/8/layout/hierarchy3"/>
    <dgm:cxn modelId="{8D5258B0-D913-4E65-96DC-2E568D08F052}" type="presParOf" srcId="{89050CA5-F8B6-455A-9AAF-660F05EFCCEB}" destId="{3E9AE645-75FE-40B3-815E-74D75650580D}" srcOrd="0" destOrd="0" presId="urn:microsoft.com/office/officeart/2005/8/layout/hierarchy3"/>
    <dgm:cxn modelId="{F2A31EDC-CF9B-440E-A962-AE98B303D205}" type="presParOf" srcId="{89050CA5-F8B6-455A-9AAF-660F05EFCCEB}" destId="{F3D4D061-2105-4297-A96D-712B45EFF1EF}" srcOrd="1" destOrd="0" presId="urn:microsoft.com/office/officeart/2005/8/layout/hierarchy3"/>
    <dgm:cxn modelId="{59F5D748-280D-4285-865F-DD50F1EE553B}" type="presParOf" srcId="{DD7E4577-21DB-4421-9D47-9E9004DA0032}" destId="{04E645CC-040D-4754-B191-CF29789E814D}" srcOrd="1" destOrd="0" presId="urn:microsoft.com/office/officeart/2005/8/layout/hierarchy3"/>
    <dgm:cxn modelId="{27573F82-F308-48D2-AE5A-DCDF86802B22}" type="presParOf" srcId="{8AD7B23A-76F3-4A1D-92AE-342A7E64C3EC}" destId="{686B1EF1-4AC3-4D0E-B5F9-80E4CD510BDB}" srcOrd="1" destOrd="0" presId="urn:microsoft.com/office/officeart/2005/8/layout/hierarchy3"/>
    <dgm:cxn modelId="{3F8906E1-C131-4B62-9884-AC2A45C9D3BC}" type="presParOf" srcId="{686B1EF1-4AC3-4D0E-B5F9-80E4CD510BDB}" destId="{A02ECEB5-2AA9-45EF-B78E-41FC61FC4E37}" srcOrd="0" destOrd="0" presId="urn:microsoft.com/office/officeart/2005/8/layout/hierarchy3"/>
    <dgm:cxn modelId="{6346DFE0-9B03-492E-8FF4-DCA28CF41180}" type="presParOf" srcId="{A02ECEB5-2AA9-45EF-B78E-41FC61FC4E37}" destId="{6B3797E5-5332-4ECE-8B45-F5A18E9F779F}" srcOrd="0" destOrd="0" presId="urn:microsoft.com/office/officeart/2005/8/layout/hierarchy3"/>
    <dgm:cxn modelId="{FC9CEDCC-21F2-4B13-894D-7C2A05DB52C4}" type="presParOf" srcId="{A02ECEB5-2AA9-45EF-B78E-41FC61FC4E37}" destId="{02BF8D36-CABF-443F-B611-7BFE7B67B832}" srcOrd="1" destOrd="0" presId="urn:microsoft.com/office/officeart/2005/8/layout/hierarchy3"/>
    <dgm:cxn modelId="{3837542F-12D9-48BF-A7F6-272A941F951C}" type="presParOf" srcId="{686B1EF1-4AC3-4D0E-B5F9-80E4CD510BDB}" destId="{541BB2ED-1963-42FD-B36F-1C1CBF45464B}" srcOrd="1" destOrd="0" presId="urn:microsoft.com/office/officeart/2005/8/layout/hierarchy3"/>
    <dgm:cxn modelId="{584C32C8-CC37-4ABD-AB67-0B4BFAD6A32C}" type="presParOf" srcId="{8AD7B23A-76F3-4A1D-92AE-342A7E64C3EC}" destId="{407B5512-C17A-4E03-BDF1-6C8E028B8D09}" srcOrd="2" destOrd="0" presId="urn:microsoft.com/office/officeart/2005/8/layout/hierarchy3"/>
    <dgm:cxn modelId="{C13B2726-1466-490C-A9AD-EBAD0DE326D8}" type="presParOf" srcId="{407B5512-C17A-4E03-BDF1-6C8E028B8D09}" destId="{A2843772-BBFE-4F14-A70C-D3B5ECB0B64F}" srcOrd="0" destOrd="0" presId="urn:microsoft.com/office/officeart/2005/8/layout/hierarchy3"/>
    <dgm:cxn modelId="{E013B78F-CB6C-4411-88BD-671EE20366EF}" type="presParOf" srcId="{A2843772-BBFE-4F14-A70C-D3B5ECB0B64F}" destId="{034E90C4-8DFB-4AD7-A84A-C5AF2DEEBFBB}" srcOrd="0" destOrd="0" presId="urn:microsoft.com/office/officeart/2005/8/layout/hierarchy3"/>
    <dgm:cxn modelId="{0F0D288D-1D30-498D-8920-AF79CCB180D7}" type="presParOf" srcId="{A2843772-BBFE-4F14-A70C-D3B5ECB0B64F}" destId="{6791E292-EB30-48D8-A5DE-B602004D6D9A}" srcOrd="1" destOrd="0" presId="urn:microsoft.com/office/officeart/2005/8/layout/hierarchy3"/>
    <dgm:cxn modelId="{5572B851-32F3-4AEB-9DE3-63C8CCDA2560}" type="presParOf" srcId="{407B5512-C17A-4E03-BDF1-6C8E028B8D09}" destId="{A5FC23DF-22A0-4BB5-8E9E-C22B809C9FB5}" srcOrd="1" destOrd="0" presId="urn:microsoft.com/office/officeart/2005/8/layout/hierarchy3"/>
    <dgm:cxn modelId="{CCF269D7-5C44-48EB-9372-DEDBC37CC974}" type="presParOf" srcId="{8AD7B23A-76F3-4A1D-92AE-342A7E64C3EC}" destId="{47FE0E3B-5625-4850-A796-982E18A63E20}" srcOrd="3" destOrd="0" presId="urn:microsoft.com/office/officeart/2005/8/layout/hierarchy3"/>
    <dgm:cxn modelId="{B08E3597-884A-4714-83AB-F74A0771D4E5}" type="presParOf" srcId="{47FE0E3B-5625-4850-A796-982E18A63E20}" destId="{5EF1DE34-CFC4-426D-8F11-1771845C2394}" srcOrd="0" destOrd="0" presId="urn:microsoft.com/office/officeart/2005/8/layout/hierarchy3"/>
    <dgm:cxn modelId="{E853E8C9-211D-48C4-9648-8C8B94E33A4E}" type="presParOf" srcId="{5EF1DE34-CFC4-426D-8F11-1771845C2394}" destId="{2E1FC6A4-5AEF-42C2-8454-5109CB551E35}" srcOrd="0" destOrd="0" presId="urn:microsoft.com/office/officeart/2005/8/layout/hierarchy3"/>
    <dgm:cxn modelId="{47A7EF63-2FCB-46D3-9476-FD7F0A78F711}" type="presParOf" srcId="{5EF1DE34-CFC4-426D-8F11-1771845C2394}" destId="{0F943ED5-2236-4814-BA49-022850B593E8}" srcOrd="1" destOrd="0" presId="urn:microsoft.com/office/officeart/2005/8/layout/hierarchy3"/>
    <dgm:cxn modelId="{2E270358-FFC8-4BB2-8A2F-CA86F3021653}" type="presParOf" srcId="{47FE0E3B-5625-4850-A796-982E18A63E20}" destId="{D3B89A0E-74A3-434C-B638-EE243CAF9F88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83A120-12CF-4EA1-92EE-232E82F4B97E}" type="doc">
      <dgm:prSet loTypeId="urn:microsoft.com/office/officeart/2005/8/layout/hierarchy3" loCatId="hierarchy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8E471AE6-13CE-48E2-B102-30A8C23689CA}">
      <dgm:prSet/>
      <dgm:spPr/>
      <dgm:t>
        <a:bodyPr/>
        <a:lstStyle/>
        <a:p>
          <a:r>
            <a:rPr lang="en-US" sz="3000" dirty="0">
              <a:solidFill>
                <a:srgbClr val="FFFFFF"/>
              </a:solidFill>
              <a:latin typeface="Calibri Light"/>
              <a:cs typeface="Calibri Light"/>
            </a:rPr>
            <a:t>Binarize &amp; Fill Holes</a:t>
          </a:r>
        </a:p>
      </dgm:t>
    </dgm:pt>
    <dgm:pt modelId="{D3EC48DB-6736-4A5A-A097-714857E8FB22}" type="parTrans" cxnId="{BB945948-E9AA-4542-A770-224AF0F06AB9}">
      <dgm:prSet/>
      <dgm:spPr/>
      <dgm:t>
        <a:bodyPr/>
        <a:lstStyle/>
        <a:p>
          <a:endParaRPr lang="en-US"/>
        </a:p>
      </dgm:t>
    </dgm:pt>
    <dgm:pt modelId="{34752199-8A83-4D28-BEF7-D8F4E127AF27}" type="sibTrans" cxnId="{BB945948-E9AA-4542-A770-224AF0F06AB9}">
      <dgm:prSet/>
      <dgm:spPr/>
      <dgm:t>
        <a:bodyPr/>
        <a:lstStyle/>
        <a:p>
          <a:endParaRPr lang="en-US"/>
        </a:p>
      </dgm:t>
    </dgm:pt>
    <dgm:pt modelId="{4199DE99-B1B5-4D83-A1C7-6EAB855A8727}">
      <dgm:prSet/>
      <dgm:spPr/>
      <dgm:t>
        <a:bodyPr/>
        <a:lstStyle/>
        <a:p>
          <a:r>
            <a:rPr lang="en-US" dirty="0">
              <a:solidFill>
                <a:srgbClr val="FFFFFF"/>
              </a:solidFill>
              <a:cs typeface="Calibri Light"/>
            </a:rPr>
            <a:t>Convert to Surface Mesh</a:t>
          </a:r>
        </a:p>
      </dgm:t>
    </dgm:pt>
    <dgm:pt modelId="{0EEAB9C0-7F43-4BB6-A4CD-5683273AC9DD}" type="parTrans" cxnId="{45A8FA32-7518-494E-A496-0E47FEB36124}">
      <dgm:prSet/>
      <dgm:spPr/>
      <dgm:t>
        <a:bodyPr/>
        <a:lstStyle/>
        <a:p>
          <a:endParaRPr lang="en-US"/>
        </a:p>
      </dgm:t>
    </dgm:pt>
    <dgm:pt modelId="{8450FC4D-6614-4EF4-842B-68E5762D357B}" type="sibTrans" cxnId="{45A8FA32-7518-494E-A496-0E47FEB36124}">
      <dgm:prSet/>
      <dgm:spPr/>
      <dgm:t>
        <a:bodyPr/>
        <a:lstStyle/>
        <a:p>
          <a:endParaRPr lang="en-US"/>
        </a:p>
      </dgm:t>
    </dgm:pt>
    <dgm:pt modelId="{06E20DE7-6969-4667-A1BC-522C32F24C68}">
      <dgm:prSet/>
      <dgm:spPr/>
      <dgm:t>
        <a:bodyPr/>
        <a:lstStyle/>
        <a:p>
          <a:r>
            <a:rPr lang="en-US" dirty="0">
              <a:solidFill>
                <a:srgbClr val="FFFFFF"/>
              </a:solidFill>
              <a:cs typeface="Calibri Light"/>
            </a:rPr>
            <a:t>Smooth Mesh</a:t>
          </a:r>
        </a:p>
      </dgm:t>
    </dgm:pt>
    <dgm:pt modelId="{1FD79F6D-6C5F-4A29-8B51-369E1F9A55E2}" type="parTrans" cxnId="{468ACAD7-6037-4D38-A245-92A7011DCC06}">
      <dgm:prSet/>
      <dgm:spPr/>
      <dgm:t>
        <a:bodyPr/>
        <a:lstStyle/>
        <a:p>
          <a:endParaRPr lang="en-US"/>
        </a:p>
      </dgm:t>
    </dgm:pt>
    <dgm:pt modelId="{4BDD2B58-F6BF-44A5-8FA8-2F09DC8CC736}" type="sibTrans" cxnId="{468ACAD7-6037-4D38-A245-92A7011DCC06}">
      <dgm:prSet/>
      <dgm:spPr/>
      <dgm:t>
        <a:bodyPr/>
        <a:lstStyle/>
        <a:p>
          <a:endParaRPr lang="en-US"/>
        </a:p>
      </dgm:t>
    </dgm:pt>
    <dgm:pt modelId="{9A63FA64-14E6-4AF8-8943-B991D7971D2E}">
      <dgm:prSet/>
      <dgm:spPr/>
      <dgm:t>
        <a:bodyPr/>
        <a:lstStyle/>
        <a:p>
          <a:r>
            <a:rPr lang="en-US">
              <a:solidFill>
                <a:srgbClr val="FFFFFF"/>
              </a:solidFill>
              <a:cs typeface="Calibri Light"/>
            </a:rPr>
            <a:t>Sample Surface Points</a:t>
          </a:r>
        </a:p>
      </dgm:t>
    </dgm:pt>
    <dgm:pt modelId="{2741C3A7-CFC4-436C-8AD6-BF0850769B3A}" type="parTrans" cxnId="{4D6034A2-1515-46E5-9997-981301D8D681}">
      <dgm:prSet/>
      <dgm:spPr/>
      <dgm:t>
        <a:bodyPr/>
        <a:lstStyle/>
        <a:p>
          <a:endParaRPr lang="en-US"/>
        </a:p>
      </dgm:t>
    </dgm:pt>
    <dgm:pt modelId="{485A09A9-7B56-4BC6-9974-6665B9D6EDA6}" type="sibTrans" cxnId="{4D6034A2-1515-46E5-9997-981301D8D681}">
      <dgm:prSet/>
      <dgm:spPr/>
      <dgm:t>
        <a:bodyPr/>
        <a:lstStyle/>
        <a:p>
          <a:endParaRPr lang="en-US"/>
        </a:p>
      </dgm:t>
    </dgm:pt>
    <dgm:pt modelId="{8AD7B23A-76F3-4A1D-92AE-342A7E64C3EC}" type="pres">
      <dgm:prSet presAssocID="{8683A120-12CF-4EA1-92EE-232E82F4B97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D7E4577-21DB-4421-9D47-9E9004DA0032}" type="pres">
      <dgm:prSet presAssocID="{8E471AE6-13CE-48E2-B102-30A8C23689CA}" presName="root" presStyleCnt="0"/>
      <dgm:spPr/>
    </dgm:pt>
    <dgm:pt modelId="{89050CA5-F8B6-455A-9AAF-660F05EFCCEB}" type="pres">
      <dgm:prSet presAssocID="{8E471AE6-13CE-48E2-B102-30A8C23689CA}" presName="rootComposite" presStyleCnt="0"/>
      <dgm:spPr/>
    </dgm:pt>
    <dgm:pt modelId="{3E9AE645-75FE-40B3-815E-74D75650580D}" type="pres">
      <dgm:prSet presAssocID="{8E471AE6-13CE-48E2-B102-30A8C23689CA}" presName="rootText" presStyleLbl="node1" presStyleIdx="0" presStyleCnt="4"/>
      <dgm:spPr/>
    </dgm:pt>
    <dgm:pt modelId="{F3D4D061-2105-4297-A96D-712B45EFF1EF}" type="pres">
      <dgm:prSet presAssocID="{8E471AE6-13CE-48E2-B102-30A8C23689CA}" presName="rootConnector" presStyleLbl="node1" presStyleIdx="0" presStyleCnt="4"/>
      <dgm:spPr/>
    </dgm:pt>
    <dgm:pt modelId="{04E645CC-040D-4754-B191-CF29789E814D}" type="pres">
      <dgm:prSet presAssocID="{8E471AE6-13CE-48E2-B102-30A8C23689CA}" presName="childShape" presStyleCnt="0"/>
      <dgm:spPr/>
    </dgm:pt>
    <dgm:pt modelId="{686B1EF1-4AC3-4D0E-B5F9-80E4CD510BDB}" type="pres">
      <dgm:prSet presAssocID="{4199DE99-B1B5-4D83-A1C7-6EAB855A8727}" presName="root" presStyleCnt="0"/>
      <dgm:spPr/>
    </dgm:pt>
    <dgm:pt modelId="{A02ECEB5-2AA9-45EF-B78E-41FC61FC4E37}" type="pres">
      <dgm:prSet presAssocID="{4199DE99-B1B5-4D83-A1C7-6EAB855A8727}" presName="rootComposite" presStyleCnt="0"/>
      <dgm:spPr/>
    </dgm:pt>
    <dgm:pt modelId="{6B3797E5-5332-4ECE-8B45-F5A18E9F779F}" type="pres">
      <dgm:prSet presAssocID="{4199DE99-B1B5-4D83-A1C7-6EAB855A8727}" presName="rootText" presStyleLbl="node1" presStyleIdx="1" presStyleCnt="4"/>
      <dgm:spPr/>
    </dgm:pt>
    <dgm:pt modelId="{02BF8D36-CABF-443F-B611-7BFE7B67B832}" type="pres">
      <dgm:prSet presAssocID="{4199DE99-B1B5-4D83-A1C7-6EAB855A8727}" presName="rootConnector" presStyleLbl="node1" presStyleIdx="1" presStyleCnt="4"/>
      <dgm:spPr/>
    </dgm:pt>
    <dgm:pt modelId="{541BB2ED-1963-42FD-B36F-1C1CBF45464B}" type="pres">
      <dgm:prSet presAssocID="{4199DE99-B1B5-4D83-A1C7-6EAB855A8727}" presName="childShape" presStyleCnt="0"/>
      <dgm:spPr/>
    </dgm:pt>
    <dgm:pt modelId="{47FE0E3B-5625-4850-A796-982E18A63E20}" type="pres">
      <dgm:prSet presAssocID="{06E20DE7-6969-4667-A1BC-522C32F24C68}" presName="root" presStyleCnt="0"/>
      <dgm:spPr/>
    </dgm:pt>
    <dgm:pt modelId="{5EF1DE34-CFC4-426D-8F11-1771845C2394}" type="pres">
      <dgm:prSet presAssocID="{06E20DE7-6969-4667-A1BC-522C32F24C68}" presName="rootComposite" presStyleCnt="0"/>
      <dgm:spPr/>
    </dgm:pt>
    <dgm:pt modelId="{2E1FC6A4-5AEF-42C2-8454-5109CB551E35}" type="pres">
      <dgm:prSet presAssocID="{06E20DE7-6969-4667-A1BC-522C32F24C68}" presName="rootText" presStyleLbl="node1" presStyleIdx="2" presStyleCnt="4"/>
      <dgm:spPr/>
    </dgm:pt>
    <dgm:pt modelId="{0F943ED5-2236-4814-BA49-022850B593E8}" type="pres">
      <dgm:prSet presAssocID="{06E20DE7-6969-4667-A1BC-522C32F24C68}" presName="rootConnector" presStyleLbl="node1" presStyleIdx="2" presStyleCnt="4"/>
      <dgm:spPr/>
    </dgm:pt>
    <dgm:pt modelId="{D3B89A0E-74A3-434C-B638-EE243CAF9F88}" type="pres">
      <dgm:prSet presAssocID="{06E20DE7-6969-4667-A1BC-522C32F24C68}" presName="childShape" presStyleCnt="0"/>
      <dgm:spPr/>
    </dgm:pt>
    <dgm:pt modelId="{C627FA39-F54F-410D-9C9C-940843DAB3EE}" type="pres">
      <dgm:prSet presAssocID="{9A63FA64-14E6-4AF8-8943-B991D7971D2E}" presName="root" presStyleCnt="0"/>
      <dgm:spPr/>
    </dgm:pt>
    <dgm:pt modelId="{C4E2208D-A0B8-45D0-A0C4-315772283E25}" type="pres">
      <dgm:prSet presAssocID="{9A63FA64-14E6-4AF8-8943-B991D7971D2E}" presName="rootComposite" presStyleCnt="0"/>
      <dgm:spPr/>
    </dgm:pt>
    <dgm:pt modelId="{69E76033-A57F-47A0-8308-3918E64C8037}" type="pres">
      <dgm:prSet presAssocID="{9A63FA64-14E6-4AF8-8943-B991D7971D2E}" presName="rootText" presStyleLbl="node1" presStyleIdx="3" presStyleCnt="4"/>
      <dgm:spPr/>
    </dgm:pt>
    <dgm:pt modelId="{E2D0888D-ECAC-46AE-8499-EAC32C1FB31D}" type="pres">
      <dgm:prSet presAssocID="{9A63FA64-14E6-4AF8-8943-B991D7971D2E}" presName="rootConnector" presStyleLbl="node1" presStyleIdx="3" presStyleCnt="4"/>
      <dgm:spPr/>
    </dgm:pt>
    <dgm:pt modelId="{DFE703AE-D39D-4B6A-AB0D-059602B6C686}" type="pres">
      <dgm:prSet presAssocID="{9A63FA64-14E6-4AF8-8943-B991D7971D2E}" presName="childShape" presStyleCnt="0"/>
      <dgm:spPr/>
    </dgm:pt>
  </dgm:ptLst>
  <dgm:cxnLst>
    <dgm:cxn modelId="{C3A3B505-A9A0-4369-931A-9859DE922DC2}" type="presOf" srcId="{9A63FA64-14E6-4AF8-8943-B991D7971D2E}" destId="{E2D0888D-ECAC-46AE-8499-EAC32C1FB31D}" srcOrd="1" destOrd="0" presId="urn:microsoft.com/office/officeart/2005/8/layout/hierarchy3"/>
    <dgm:cxn modelId="{F8548208-EFC5-4D1C-BAEB-6F284C8558B1}" type="presOf" srcId="{8683A120-12CF-4EA1-92EE-232E82F4B97E}" destId="{8AD7B23A-76F3-4A1D-92AE-342A7E64C3EC}" srcOrd="0" destOrd="0" presId="urn:microsoft.com/office/officeart/2005/8/layout/hierarchy3"/>
    <dgm:cxn modelId="{B71AFA1D-C75D-4049-8840-98FD223865B9}" type="presOf" srcId="{8E471AE6-13CE-48E2-B102-30A8C23689CA}" destId="{F3D4D061-2105-4297-A96D-712B45EFF1EF}" srcOrd="1" destOrd="0" presId="urn:microsoft.com/office/officeart/2005/8/layout/hierarchy3"/>
    <dgm:cxn modelId="{4E920920-A318-4F8A-A447-B87B2C1E7B77}" type="presOf" srcId="{8E471AE6-13CE-48E2-B102-30A8C23689CA}" destId="{3E9AE645-75FE-40B3-815E-74D75650580D}" srcOrd="0" destOrd="0" presId="urn:microsoft.com/office/officeart/2005/8/layout/hierarchy3"/>
    <dgm:cxn modelId="{7ACEF125-DE2C-43DD-AE05-6DB1DD85DC83}" type="presOf" srcId="{06E20DE7-6969-4667-A1BC-522C32F24C68}" destId="{0F943ED5-2236-4814-BA49-022850B593E8}" srcOrd="1" destOrd="0" presId="urn:microsoft.com/office/officeart/2005/8/layout/hierarchy3"/>
    <dgm:cxn modelId="{45A8FA32-7518-494E-A496-0E47FEB36124}" srcId="{8683A120-12CF-4EA1-92EE-232E82F4B97E}" destId="{4199DE99-B1B5-4D83-A1C7-6EAB855A8727}" srcOrd="1" destOrd="0" parTransId="{0EEAB9C0-7F43-4BB6-A4CD-5683273AC9DD}" sibTransId="{8450FC4D-6614-4EF4-842B-68E5762D357B}"/>
    <dgm:cxn modelId="{47DE013F-690B-4C41-A8DC-230DB0A9DE14}" type="presOf" srcId="{06E20DE7-6969-4667-A1BC-522C32F24C68}" destId="{2E1FC6A4-5AEF-42C2-8454-5109CB551E35}" srcOrd="0" destOrd="0" presId="urn:microsoft.com/office/officeart/2005/8/layout/hierarchy3"/>
    <dgm:cxn modelId="{D34A9C67-FC3D-4FC9-BEB2-A22AB14D6C3E}" type="presOf" srcId="{9A63FA64-14E6-4AF8-8943-B991D7971D2E}" destId="{69E76033-A57F-47A0-8308-3918E64C8037}" srcOrd="0" destOrd="0" presId="urn:microsoft.com/office/officeart/2005/8/layout/hierarchy3"/>
    <dgm:cxn modelId="{BB945948-E9AA-4542-A770-224AF0F06AB9}" srcId="{8683A120-12CF-4EA1-92EE-232E82F4B97E}" destId="{8E471AE6-13CE-48E2-B102-30A8C23689CA}" srcOrd="0" destOrd="0" parTransId="{D3EC48DB-6736-4A5A-A097-714857E8FB22}" sibTransId="{34752199-8A83-4D28-BEF7-D8F4E127AF27}"/>
    <dgm:cxn modelId="{DDFA744D-F3E5-474D-859B-D6F952AD2C93}" type="presOf" srcId="{4199DE99-B1B5-4D83-A1C7-6EAB855A8727}" destId="{6B3797E5-5332-4ECE-8B45-F5A18E9F779F}" srcOrd="0" destOrd="0" presId="urn:microsoft.com/office/officeart/2005/8/layout/hierarchy3"/>
    <dgm:cxn modelId="{4D6034A2-1515-46E5-9997-981301D8D681}" srcId="{8683A120-12CF-4EA1-92EE-232E82F4B97E}" destId="{9A63FA64-14E6-4AF8-8943-B991D7971D2E}" srcOrd="3" destOrd="0" parTransId="{2741C3A7-CFC4-436C-8AD6-BF0850769B3A}" sibTransId="{485A09A9-7B56-4BC6-9974-6665B9D6EDA6}"/>
    <dgm:cxn modelId="{BEB734BF-78E6-48D7-B01C-44050584ECC4}" type="presOf" srcId="{4199DE99-B1B5-4D83-A1C7-6EAB855A8727}" destId="{02BF8D36-CABF-443F-B611-7BFE7B67B832}" srcOrd="1" destOrd="0" presId="urn:microsoft.com/office/officeart/2005/8/layout/hierarchy3"/>
    <dgm:cxn modelId="{468ACAD7-6037-4D38-A245-92A7011DCC06}" srcId="{8683A120-12CF-4EA1-92EE-232E82F4B97E}" destId="{06E20DE7-6969-4667-A1BC-522C32F24C68}" srcOrd="2" destOrd="0" parTransId="{1FD79F6D-6C5F-4A29-8B51-369E1F9A55E2}" sibTransId="{4BDD2B58-F6BF-44A5-8FA8-2F09DC8CC736}"/>
    <dgm:cxn modelId="{2D718447-BADA-4E3E-A103-36245B6207BB}" type="presParOf" srcId="{8AD7B23A-76F3-4A1D-92AE-342A7E64C3EC}" destId="{DD7E4577-21DB-4421-9D47-9E9004DA0032}" srcOrd="0" destOrd="0" presId="urn:microsoft.com/office/officeart/2005/8/layout/hierarchy3"/>
    <dgm:cxn modelId="{A848A042-1B2A-4A9E-B8C4-A030D6564328}" type="presParOf" srcId="{DD7E4577-21DB-4421-9D47-9E9004DA0032}" destId="{89050CA5-F8B6-455A-9AAF-660F05EFCCEB}" srcOrd="0" destOrd="0" presId="urn:microsoft.com/office/officeart/2005/8/layout/hierarchy3"/>
    <dgm:cxn modelId="{8D5258B0-D913-4E65-96DC-2E568D08F052}" type="presParOf" srcId="{89050CA5-F8B6-455A-9AAF-660F05EFCCEB}" destId="{3E9AE645-75FE-40B3-815E-74D75650580D}" srcOrd="0" destOrd="0" presId="urn:microsoft.com/office/officeart/2005/8/layout/hierarchy3"/>
    <dgm:cxn modelId="{F2A31EDC-CF9B-440E-A962-AE98B303D205}" type="presParOf" srcId="{89050CA5-F8B6-455A-9AAF-660F05EFCCEB}" destId="{F3D4D061-2105-4297-A96D-712B45EFF1EF}" srcOrd="1" destOrd="0" presId="urn:microsoft.com/office/officeart/2005/8/layout/hierarchy3"/>
    <dgm:cxn modelId="{59F5D748-280D-4285-865F-DD50F1EE553B}" type="presParOf" srcId="{DD7E4577-21DB-4421-9D47-9E9004DA0032}" destId="{04E645CC-040D-4754-B191-CF29789E814D}" srcOrd="1" destOrd="0" presId="urn:microsoft.com/office/officeart/2005/8/layout/hierarchy3"/>
    <dgm:cxn modelId="{27573F82-F308-48D2-AE5A-DCDF86802B22}" type="presParOf" srcId="{8AD7B23A-76F3-4A1D-92AE-342A7E64C3EC}" destId="{686B1EF1-4AC3-4D0E-B5F9-80E4CD510BDB}" srcOrd="1" destOrd="0" presId="urn:microsoft.com/office/officeart/2005/8/layout/hierarchy3"/>
    <dgm:cxn modelId="{3F8906E1-C131-4B62-9884-AC2A45C9D3BC}" type="presParOf" srcId="{686B1EF1-4AC3-4D0E-B5F9-80E4CD510BDB}" destId="{A02ECEB5-2AA9-45EF-B78E-41FC61FC4E37}" srcOrd="0" destOrd="0" presId="urn:microsoft.com/office/officeart/2005/8/layout/hierarchy3"/>
    <dgm:cxn modelId="{6346DFE0-9B03-492E-8FF4-DCA28CF41180}" type="presParOf" srcId="{A02ECEB5-2AA9-45EF-B78E-41FC61FC4E37}" destId="{6B3797E5-5332-4ECE-8B45-F5A18E9F779F}" srcOrd="0" destOrd="0" presId="urn:microsoft.com/office/officeart/2005/8/layout/hierarchy3"/>
    <dgm:cxn modelId="{FC9CEDCC-21F2-4B13-894D-7C2A05DB52C4}" type="presParOf" srcId="{A02ECEB5-2AA9-45EF-B78E-41FC61FC4E37}" destId="{02BF8D36-CABF-443F-B611-7BFE7B67B832}" srcOrd="1" destOrd="0" presId="urn:microsoft.com/office/officeart/2005/8/layout/hierarchy3"/>
    <dgm:cxn modelId="{3837542F-12D9-48BF-A7F6-272A941F951C}" type="presParOf" srcId="{686B1EF1-4AC3-4D0E-B5F9-80E4CD510BDB}" destId="{541BB2ED-1963-42FD-B36F-1C1CBF45464B}" srcOrd="1" destOrd="0" presId="urn:microsoft.com/office/officeart/2005/8/layout/hierarchy3"/>
    <dgm:cxn modelId="{CCF269D7-5C44-48EB-9372-DEDBC37CC974}" type="presParOf" srcId="{8AD7B23A-76F3-4A1D-92AE-342A7E64C3EC}" destId="{47FE0E3B-5625-4850-A796-982E18A63E20}" srcOrd="2" destOrd="0" presId="urn:microsoft.com/office/officeart/2005/8/layout/hierarchy3"/>
    <dgm:cxn modelId="{B08E3597-884A-4714-83AB-F74A0771D4E5}" type="presParOf" srcId="{47FE0E3B-5625-4850-A796-982E18A63E20}" destId="{5EF1DE34-CFC4-426D-8F11-1771845C2394}" srcOrd="0" destOrd="0" presId="urn:microsoft.com/office/officeart/2005/8/layout/hierarchy3"/>
    <dgm:cxn modelId="{E853E8C9-211D-48C4-9648-8C8B94E33A4E}" type="presParOf" srcId="{5EF1DE34-CFC4-426D-8F11-1771845C2394}" destId="{2E1FC6A4-5AEF-42C2-8454-5109CB551E35}" srcOrd="0" destOrd="0" presId="urn:microsoft.com/office/officeart/2005/8/layout/hierarchy3"/>
    <dgm:cxn modelId="{47A7EF63-2FCB-46D3-9476-FD7F0A78F711}" type="presParOf" srcId="{5EF1DE34-CFC4-426D-8F11-1771845C2394}" destId="{0F943ED5-2236-4814-BA49-022850B593E8}" srcOrd="1" destOrd="0" presId="urn:microsoft.com/office/officeart/2005/8/layout/hierarchy3"/>
    <dgm:cxn modelId="{2E270358-FFC8-4BB2-8A2F-CA86F3021653}" type="presParOf" srcId="{47FE0E3B-5625-4850-A796-982E18A63E20}" destId="{D3B89A0E-74A3-434C-B638-EE243CAF9F88}" srcOrd="1" destOrd="0" presId="urn:microsoft.com/office/officeart/2005/8/layout/hierarchy3"/>
    <dgm:cxn modelId="{339880E8-21AC-4E70-A8F4-CB81C76ACD8B}" type="presParOf" srcId="{8AD7B23A-76F3-4A1D-92AE-342A7E64C3EC}" destId="{C627FA39-F54F-410D-9C9C-940843DAB3EE}" srcOrd="3" destOrd="0" presId="urn:microsoft.com/office/officeart/2005/8/layout/hierarchy3"/>
    <dgm:cxn modelId="{ABA7D6F3-D220-47C0-A9AD-DCC13C412686}" type="presParOf" srcId="{C627FA39-F54F-410D-9C9C-940843DAB3EE}" destId="{C4E2208D-A0B8-45D0-A0C4-315772283E25}" srcOrd="0" destOrd="0" presId="urn:microsoft.com/office/officeart/2005/8/layout/hierarchy3"/>
    <dgm:cxn modelId="{E22AB39C-10E0-45D6-BD2B-2B299F0E12D1}" type="presParOf" srcId="{C4E2208D-A0B8-45D0-A0C4-315772283E25}" destId="{69E76033-A57F-47A0-8308-3918E64C8037}" srcOrd="0" destOrd="0" presId="urn:microsoft.com/office/officeart/2005/8/layout/hierarchy3"/>
    <dgm:cxn modelId="{6D990234-791C-48D0-A220-4F5C1F9004D4}" type="presParOf" srcId="{C4E2208D-A0B8-45D0-A0C4-315772283E25}" destId="{E2D0888D-ECAC-46AE-8499-EAC32C1FB31D}" srcOrd="1" destOrd="0" presId="urn:microsoft.com/office/officeart/2005/8/layout/hierarchy3"/>
    <dgm:cxn modelId="{67975FE5-93A3-4BF9-88D7-51240828B9A7}" type="presParOf" srcId="{C627FA39-F54F-410D-9C9C-940843DAB3EE}" destId="{DFE703AE-D39D-4B6A-AB0D-059602B6C686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683A120-12CF-4EA1-92EE-232E82F4B97E}" type="doc">
      <dgm:prSet loTypeId="urn:microsoft.com/office/officeart/2005/8/layout/hierarchy3" loCatId="hierarchy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8E471AE6-13CE-48E2-B102-30A8C23689CA}">
      <dgm:prSet/>
      <dgm:spPr/>
      <dgm:t>
        <a:bodyPr/>
        <a:lstStyle/>
        <a:p>
          <a:r>
            <a:rPr lang="en-US" sz="3000" dirty="0">
              <a:solidFill>
                <a:srgbClr val="FFFFFF"/>
              </a:solidFill>
              <a:latin typeface="Calibri Light"/>
              <a:cs typeface="Calibri Light"/>
            </a:rPr>
            <a:t>Keypoint Detection</a:t>
          </a:r>
        </a:p>
      </dgm:t>
    </dgm:pt>
    <dgm:pt modelId="{D3EC48DB-6736-4A5A-A097-714857E8FB22}" type="parTrans" cxnId="{BB945948-E9AA-4542-A770-224AF0F06AB9}">
      <dgm:prSet/>
      <dgm:spPr/>
      <dgm:t>
        <a:bodyPr/>
        <a:lstStyle/>
        <a:p>
          <a:endParaRPr lang="en-US"/>
        </a:p>
      </dgm:t>
    </dgm:pt>
    <dgm:pt modelId="{34752199-8A83-4D28-BEF7-D8F4E127AF27}" type="sibTrans" cxnId="{BB945948-E9AA-4542-A770-224AF0F06AB9}">
      <dgm:prSet/>
      <dgm:spPr/>
      <dgm:t>
        <a:bodyPr/>
        <a:lstStyle/>
        <a:p>
          <a:endParaRPr lang="en-US"/>
        </a:p>
      </dgm:t>
    </dgm:pt>
    <dgm:pt modelId="{4199DE99-B1B5-4D83-A1C7-6EAB855A8727}">
      <dgm:prSet/>
      <dgm:spPr/>
      <dgm:t>
        <a:bodyPr/>
        <a:lstStyle/>
        <a:p>
          <a:r>
            <a:rPr lang="en-US" dirty="0">
              <a:solidFill>
                <a:srgbClr val="FFFFFF"/>
              </a:solidFill>
              <a:cs typeface="Calibri Light"/>
            </a:rPr>
            <a:t>Define Local  Support Region</a:t>
          </a:r>
        </a:p>
      </dgm:t>
    </dgm:pt>
    <dgm:pt modelId="{0EEAB9C0-7F43-4BB6-A4CD-5683273AC9DD}" type="parTrans" cxnId="{45A8FA32-7518-494E-A496-0E47FEB36124}">
      <dgm:prSet/>
      <dgm:spPr/>
      <dgm:t>
        <a:bodyPr/>
        <a:lstStyle/>
        <a:p>
          <a:endParaRPr lang="en-US"/>
        </a:p>
      </dgm:t>
    </dgm:pt>
    <dgm:pt modelId="{8450FC4D-6614-4EF4-842B-68E5762D357B}" type="sibTrans" cxnId="{45A8FA32-7518-494E-A496-0E47FEB36124}">
      <dgm:prSet/>
      <dgm:spPr/>
      <dgm:t>
        <a:bodyPr/>
        <a:lstStyle/>
        <a:p>
          <a:endParaRPr lang="en-US"/>
        </a:p>
      </dgm:t>
    </dgm:pt>
    <dgm:pt modelId="{06E20DE7-6969-4667-A1BC-522C32F24C68}">
      <dgm:prSet/>
      <dgm:spPr/>
      <dgm:t>
        <a:bodyPr/>
        <a:lstStyle/>
        <a:p>
          <a:r>
            <a:rPr lang="en-US" dirty="0">
              <a:solidFill>
                <a:srgbClr val="FFFFFF"/>
              </a:solidFill>
              <a:cs typeface="Calibri Light"/>
            </a:rPr>
            <a:t>Calculate Descriptors</a:t>
          </a:r>
        </a:p>
      </dgm:t>
    </dgm:pt>
    <dgm:pt modelId="{1FD79F6D-6C5F-4A29-8B51-369E1F9A55E2}" type="parTrans" cxnId="{468ACAD7-6037-4D38-A245-92A7011DCC06}">
      <dgm:prSet/>
      <dgm:spPr/>
      <dgm:t>
        <a:bodyPr/>
        <a:lstStyle/>
        <a:p>
          <a:endParaRPr lang="en-US"/>
        </a:p>
      </dgm:t>
    </dgm:pt>
    <dgm:pt modelId="{4BDD2B58-F6BF-44A5-8FA8-2F09DC8CC736}" type="sibTrans" cxnId="{468ACAD7-6037-4D38-A245-92A7011DCC06}">
      <dgm:prSet/>
      <dgm:spPr/>
      <dgm:t>
        <a:bodyPr/>
        <a:lstStyle/>
        <a:p>
          <a:endParaRPr lang="en-US"/>
        </a:p>
      </dgm:t>
    </dgm:pt>
    <dgm:pt modelId="{9A63FA64-14E6-4AF8-8943-B991D7971D2E}">
      <dgm:prSet/>
      <dgm:spPr/>
      <dgm:t>
        <a:bodyPr/>
        <a:lstStyle/>
        <a:p>
          <a:r>
            <a:rPr lang="en-US" dirty="0">
              <a:solidFill>
                <a:srgbClr val="FFFFFF"/>
              </a:solidFill>
              <a:cs typeface="Calibri Light"/>
            </a:rPr>
            <a:t>Match Descriptors</a:t>
          </a:r>
        </a:p>
      </dgm:t>
    </dgm:pt>
    <dgm:pt modelId="{2741C3A7-CFC4-436C-8AD6-BF0850769B3A}" type="parTrans" cxnId="{4D6034A2-1515-46E5-9997-981301D8D681}">
      <dgm:prSet/>
      <dgm:spPr/>
      <dgm:t>
        <a:bodyPr/>
        <a:lstStyle/>
        <a:p>
          <a:endParaRPr lang="en-US"/>
        </a:p>
      </dgm:t>
    </dgm:pt>
    <dgm:pt modelId="{485A09A9-7B56-4BC6-9974-6665B9D6EDA6}" type="sibTrans" cxnId="{4D6034A2-1515-46E5-9997-981301D8D681}">
      <dgm:prSet/>
      <dgm:spPr/>
      <dgm:t>
        <a:bodyPr/>
        <a:lstStyle/>
        <a:p>
          <a:endParaRPr lang="en-US"/>
        </a:p>
      </dgm:t>
    </dgm:pt>
    <dgm:pt modelId="{8AD7B23A-76F3-4A1D-92AE-342A7E64C3EC}" type="pres">
      <dgm:prSet presAssocID="{8683A120-12CF-4EA1-92EE-232E82F4B97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D7E4577-21DB-4421-9D47-9E9004DA0032}" type="pres">
      <dgm:prSet presAssocID="{8E471AE6-13CE-48E2-B102-30A8C23689CA}" presName="root" presStyleCnt="0"/>
      <dgm:spPr/>
    </dgm:pt>
    <dgm:pt modelId="{89050CA5-F8B6-455A-9AAF-660F05EFCCEB}" type="pres">
      <dgm:prSet presAssocID="{8E471AE6-13CE-48E2-B102-30A8C23689CA}" presName="rootComposite" presStyleCnt="0"/>
      <dgm:spPr/>
    </dgm:pt>
    <dgm:pt modelId="{3E9AE645-75FE-40B3-815E-74D75650580D}" type="pres">
      <dgm:prSet presAssocID="{8E471AE6-13CE-48E2-B102-30A8C23689CA}" presName="rootText" presStyleLbl="node1" presStyleIdx="0" presStyleCnt="4"/>
      <dgm:spPr/>
    </dgm:pt>
    <dgm:pt modelId="{F3D4D061-2105-4297-A96D-712B45EFF1EF}" type="pres">
      <dgm:prSet presAssocID="{8E471AE6-13CE-48E2-B102-30A8C23689CA}" presName="rootConnector" presStyleLbl="node1" presStyleIdx="0" presStyleCnt="4"/>
      <dgm:spPr/>
    </dgm:pt>
    <dgm:pt modelId="{04E645CC-040D-4754-B191-CF29789E814D}" type="pres">
      <dgm:prSet presAssocID="{8E471AE6-13CE-48E2-B102-30A8C23689CA}" presName="childShape" presStyleCnt="0"/>
      <dgm:spPr/>
    </dgm:pt>
    <dgm:pt modelId="{686B1EF1-4AC3-4D0E-B5F9-80E4CD510BDB}" type="pres">
      <dgm:prSet presAssocID="{4199DE99-B1B5-4D83-A1C7-6EAB855A8727}" presName="root" presStyleCnt="0"/>
      <dgm:spPr/>
    </dgm:pt>
    <dgm:pt modelId="{A02ECEB5-2AA9-45EF-B78E-41FC61FC4E37}" type="pres">
      <dgm:prSet presAssocID="{4199DE99-B1B5-4D83-A1C7-6EAB855A8727}" presName="rootComposite" presStyleCnt="0"/>
      <dgm:spPr/>
    </dgm:pt>
    <dgm:pt modelId="{6B3797E5-5332-4ECE-8B45-F5A18E9F779F}" type="pres">
      <dgm:prSet presAssocID="{4199DE99-B1B5-4D83-A1C7-6EAB855A8727}" presName="rootText" presStyleLbl="node1" presStyleIdx="1" presStyleCnt="4"/>
      <dgm:spPr/>
    </dgm:pt>
    <dgm:pt modelId="{02BF8D36-CABF-443F-B611-7BFE7B67B832}" type="pres">
      <dgm:prSet presAssocID="{4199DE99-B1B5-4D83-A1C7-6EAB855A8727}" presName="rootConnector" presStyleLbl="node1" presStyleIdx="1" presStyleCnt="4"/>
      <dgm:spPr/>
    </dgm:pt>
    <dgm:pt modelId="{541BB2ED-1963-42FD-B36F-1C1CBF45464B}" type="pres">
      <dgm:prSet presAssocID="{4199DE99-B1B5-4D83-A1C7-6EAB855A8727}" presName="childShape" presStyleCnt="0"/>
      <dgm:spPr/>
    </dgm:pt>
    <dgm:pt modelId="{47FE0E3B-5625-4850-A796-982E18A63E20}" type="pres">
      <dgm:prSet presAssocID="{06E20DE7-6969-4667-A1BC-522C32F24C68}" presName="root" presStyleCnt="0"/>
      <dgm:spPr/>
    </dgm:pt>
    <dgm:pt modelId="{5EF1DE34-CFC4-426D-8F11-1771845C2394}" type="pres">
      <dgm:prSet presAssocID="{06E20DE7-6969-4667-A1BC-522C32F24C68}" presName="rootComposite" presStyleCnt="0"/>
      <dgm:spPr/>
    </dgm:pt>
    <dgm:pt modelId="{2E1FC6A4-5AEF-42C2-8454-5109CB551E35}" type="pres">
      <dgm:prSet presAssocID="{06E20DE7-6969-4667-A1BC-522C32F24C68}" presName="rootText" presStyleLbl="node1" presStyleIdx="2" presStyleCnt="4"/>
      <dgm:spPr/>
    </dgm:pt>
    <dgm:pt modelId="{0F943ED5-2236-4814-BA49-022850B593E8}" type="pres">
      <dgm:prSet presAssocID="{06E20DE7-6969-4667-A1BC-522C32F24C68}" presName="rootConnector" presStyleLbl="node1" presStyleIdx="2" presStyleCnt="4"/>
      <dgm:spPr/>
    </dgm:pt>
    <dgm:pt modelId="{D3B89A0E-74A3-434C-B638-EE243CAF9F88}" type="pres">
      <dgm:prSet presAssocID="{06E20DE7-6969-4667-A1BC-522C32F24C68}" presName="childShape" presStyleCnt="0"/>
      <dgm:spPr/>
    </dgm:pt>
    <dgm:pt modelId="{C627FA39-F54F-410D-9C9C-940843DAB3EE}" type="pres">
      <dgm:prSet presAssocID="{9A63FA64-14E6-4AF8-8943-B991D7971D2E}" presName="root" presStyleCnt="0"/>
      <dgm:spPr/>
    </dgm:pt>
    <dgm:pt modelId="{C4E2208D-A0B8-45D0-A0C4-315772283E25}" type="pres">
      <dgm:prSet presAssocID="{9A63FA64-14E6-4AF8-8943-B991D7971D2E}" presName="rootComposite" presStyleCnt="0"/>
      <dgm:spPr/>
    </dgm:pt>
    <dgm:pt modelId="{69E76033-A57F-47A0-8308-3918E64C8037}" type="pres">
      <dgm:prSet presAssocID="{9A63FA64-14E6-4AF8-8943-B991D7971D2E}" presName="rootText" presStyleLbl="node1" presStyleIdx="3" presStyleCnt="4"/>
      <dgm:spPr/>
    </dgm:pt>
    <dgm:pt modelId="{E2D0888D-ECAC-46AE-8499-EAC32C1FB31D}" type="pres">
      <dgm:prSet presAssocID="{9A63FA64-14E6-4AF8-8943-B991D7971D2E}" presName="rootConnector" presStyleLbl="node1" presStyleIdx="3" presStyleCnt="4"/>
      <dgm:spPr/>
    </dgm:pt>
    <dgm:pt modelId="{DFE703AE-D39D-4B6A-AB0D-059602B6C686}" type="pres">
      <dgm:prSet presAssocID="{9A63FA64-14E6-4AF8-8943-B991D7971D2E}" presName="childShape" presStyleCnt="0"/>
      <dgm:spPr/>
    </dgm:pt>
  </dgm:ptLst>
  <dgm:cxnLst>
    <dgm:cxn modelId="{C3A3B505-A9A0-4369-931A-9859DE922DC2}" type="presOf" srcId="{9A63FA64-14E6-4AF8-8943-B991D7971D2E}" destId="{E2D0888D-ECAC-46AE-8499-EAC32C1FB31D}" srcOrd="1" destOrd="0" presId="urn:microsoft.com/office/officeart/2005/8/layout/hierarchy3"/>
    <dgm:cxn modelId="{F8548208-EFC5-4D1C-BAEB-6F284C8558B1}" type="presOf" srcId="{8683A120-12CF-4EA1-92EE-232E82F4B97E}" destId="{8AD7B23A-76F3-4A1D-92AE-342A7E64C3EC}" srcOrd="0" destOrd="0" presId="urn:microsoft.com/office/officeart/2005/8/layout/hierarchy3"/>
    <dgm:cxn modelId="{B71AFA1D-C75D-4049-8840-98FD223865B9}" type="presOf" srcId="{8E471AE6-13CE-48E2-B102-30A8C23689CA}" destId="{F3D4D061-2105-4297-A96D-712B45EFF1EF}" srcOrd="1" destOrd="0" presId="urn:microsoft.com/office/officeart/2005/8/layout/hierarchy3"/>
    <dgm:cxn modelId="{4E920920-A318-4F8A-A447-B87B2C1E7B77}" type="presOf" srcId="{8E471AE6-13CE-48E2-B102-30A8C23689CA}" destId="{3E9AE645-75FE-40B3-815E-74D75650580D}" srcOrd="0" destOrd="0" presId="urn:microsoft.com/office/officeart/2005/8/layout/hierarchy3"/>
    <dgm:cxn modelId="{7ACEF125-DE2C-43DD-AE05-6DB1DD85DC83}" type="presOf" srcId="{06E20DE7-6969-4667-A1BC-522C32F24C68}" destId="{0F943ED5-2236-4814-BA49-022850B593E8}" srcOrd="1" destOrd="0" presId="urn:microsoft.com/office/officeart/2005/8/layout/hierarchy3"/>
    <dgm:cxn modelId="{45A8FA32-7518-494E-A496-0E47FEB36124}" srcId="{8683A120-12CF-4EA1-92EE-232E82F4B97E}" destId="{4199DE99-B1B5-4D83-A1C7-6EAB855A8727}" srcOrd="1" destOrd="0" parTransId="{0EEAB9C0-7F43-4BB6-A4CD-5683273AC9DD}" sibTransId="{8450FC4D-6614-4EF4-842B-68E5762D357B}"/>
    <dgm:cxn modelId="{47DE013F-690B-4C41-A8DC-230DB0A9DE14}" type="presOf" srcId="{06E20DE7-6969-4667-A1BC-522C32F24C68}" destId="{2E1FC6A4-5AEF-42C2-8454-5109CB551E35}" srcOrd="0" destOrd="0" presId="urn:microsoft.com/office/officeart/2005/8/layout/hierarchy3"/>
    <dgm:cxn modelId="{D34A9C67-FC3D-4FC9-BEB2-A22AB14D6C3E}" type="presOf" srcId="{9A63FA64-14E6-4AF8-8943-B991D7971D2E}" destId="{69E76033-A57F-47A0-8308-3918E64C8037}" srcOrd="0" destOrd="0" presId="urn:microsoft.com/office/officeart/2005/8/layout/hierarchy3"/>
    <dgm:cxn modelId="{BB945948-E9AA-4542-A770-224AF0F06AB9}" srcId="{8683A120-12CF-4EA1-92EE-232E82F4B97E}" destId="{8E471AE6-13CE-48E2-B102-30A8C23689CA}" srcOrd="0" destOrd="0" parTransId="{D3EC48DB-6736-4A5A-A097-714857E8FB22}" sibTransId="{34752199-8A83-4D28-BEF7-D8F4E127AF27}"/>
    <dgm:cxn modelId="{DDFA744D-F3E5-474D-859B-D6F952AD2C93}" type="presOf" srcId="{4199DE99-B1B5-4D83-A1C7-6EAB855A8727}" destId="{6B3797E5-5332-4ECE-8B45-F5A18E9F779F}" srcOrd="0" destOrd="0" presId="urn:microsoft.com/office/officeart/2005/8/layout/hierarchy3"/>
    <dgm:cxn modelId="{4D6034A2-1515-46E5-9997-981301D8D681}" srcId="{8683A120-12CF-4EA1-92EE-232E82F4B97E}" destId="{9A63FA64-14E6-4AF8-8943-B991D7971D2E}" srcOrd="3" destOrd="0" parTransId="{2741C3A7-CFC4-436C-8AD6-BF0850769B3A}" sibTransId="{485A09A9-7B56-4BC6-9974-6665B9D6EDA6}"/>
    <dgm:cxn modelId="{BEB734BF-78E6-48D7-B01C-44050584ECC4}" type="presOf" srcId="{4199DE99-B1B5-4D83-A1C7-6EAB855A8727}" destId="{02BF8D36-CABF-443F-B611-7BFE7B67B832}" srcOrd="1" destOrd="0" presId="urn:microsoft.com/office/officeart/2005/8/layout/hierarchy3"/>
    <dgm:cxn modelId="{468ACAD7-6037-4D38-A245-92A7011DCC06}" srcId="{8683A120-12CF-4EA1-92EE-232E82F4B97E}" destId="{06E20DE7-6969-4667-A1BC-522C32F24C68}" srcOrd="2" destOrd="0" parTransId="{1FD79F6D-6C5F-4A29-8B51-369E1F9A55E2}" sibTransId="{4BDD2B58-F6BF-44A5-8FA8-2F09DC8CC736}"/>
    <dgm:cxn modelId="{2D718447-BADA-4E3E-A103-36245B6207BB}" type="presParOf" srcId="{8AD7B23A-76F3-4A1D-92AE-342A7E64C3EC}" destId="{DD7E4577-21DB-4421-9D47-9E9004DA0032}" srcOrd="0" destOrd="0" presId="urn:microsoft.com/office/officeart/2005/8/layout/hierarchy3"/>
    <dgm:cxn modelId="{A848A042-1B2A-4A9E-B8C4-A030D6564328}" type="presParOf" srcId="{DD7E4577-21DB-4421-9D47-9E9004DA0032}" destId="{89050CA5-F8B6-455A-9AAF-660F05EFCCEB}" srcOrd="0" destOrd="0" presId="urn:microsoft.com/office/officeart/2005/8/layout/hierarchy3"/>
    <dgm:cxn modelId="{8D5258B0-D913-4E65-96DC-2E568D08F052}" type="presParOf" srcId="{89050CA5-F8B6-455A-9AAF-660F05EFCCEB}" destId="{3E9AE645-75FE-40B3-815E-74D75650580D}" srcOrd="0" destOrd="0" presId="urn:microsoft.com/office/officeart/2005/8/layout/hierarchy3"/>
    <dgm:cxn modelId="{F2A31EDC-CF9B-440E-A962-AE98B303D205}" type="presParOf" srcId="{89050CA5-F8B6-455A-9AAF-660F05EFCCEB}" destId="{F3D4D061-2105-4297-A96D-712B45EFF1EF}" srcOrd="1" destOrd="0" presId="urn:microsoft.com/office/officeart/2005/8/layout/hierarchy3"/>
    <dgm:cxn modelId="{59F5D748-280D-4285-865F-DD50F1EE553B}" type="presParOf" srcId="{DD7E4577-21DB-4421-9D47-9E9004DA0032}" destId="{04E645CC-040D-4754-B191-CF29789E814D}" srcOrd="1" destOrd="0" presId="urn:microsoft.com/office/officeart/2005/8/layout/hierarchy3"/>
    <dgm:cxn modelId="{27573F82-F308-48D2-AE5A-DCDF86802B22}" type="presParOf" srcId="{8AD7B23A-76F3-4A1D-92AE-342A7E64C3EC}" destId="{686B1EF1-4AC3-4D0E-B5F9-80E4CD510BDB}" srcOrd="1" destOrd="0" presId="urn:microsoft.com/office/officeart/2005/8/layout/hierarchy3"/>
    <dgm:cxn modelId="{3F8906E1-C131-4B62-9884-AC2A45C9D3BC}" type="presParOf" srcId="{686B1EF1-4AC3-4D0E-B5F9-80E4CD510BDB}" destId="{A02ECEB5-2AA9-45EF-B78E-41FC61FC4E37}" srcOrd="0" destOrd="0" presId="urn:microsoft.com/office/officeart/2005/8/layout/hierarchy3"/>
    <dgm:cxn modelId="{6346DFE0-9B03-492E-8FF4-DCA28CF41180}" type="presParOf" srcId="{A02ECEB5-2AA9-45EF-B78E-41FC61FC4E37}" destId="{6B3797E5-5332-4ECE-8B45-F5A18E9F779F}" srcOrd="0" destOrd="0" presId="urn:microsoft.com/office/officeart/2005/8/layout/hierarchy3"/>
    <dgm:cxn modelId="{FC9CEDCC-21F2-4B13-894D-7C2A05DB52C4}" type="presParOf" srcId="{A02ECEB5-2AA9-45EF-B78E-41FC61FC4E37}" destId="{02BF8D36-CABF-443F-B611-7BFE7B67B832}" srcOrd="1" destOrd="0" presId="urn:microsoft.com/office/officeart/2005/8/layout/hierarchy3"/>
    <dgm:cxn modelId="{3837542F-12D9-48BF-A7F6-272A941F951C}" type="presParOf" srcId="{686B1EF1-4AC3-4D0E-B5F9-80E4CD510BDB}" destId="{541BB2ED-1963-42FD-B36F-1C1CBF45464B}" srcOrd="1" destOrd="0" presId="urn:microsoft.com/office/officeart/2005/8/layout/hierarchy3"/>
    <dgm:cxn modelId="{CCF269D7-5C44-48EB-9372-DEDBC37CC974}" type="presParOf" srcId="{8AD7B23A-76F3-4A1D-92AE-342A7E64C3EC}" destId="{47FE0E3B-5625-4850-A796-982E18A63E20}" srcOrd="2" destOrd="0" presId="urn:microsoft.com/office/officeart/2005/8/layout/hierarchy3"/>
    <dgm:cxn modelId="{B08E3597-884A-4714-83AB-F74A0771D4E5}" type="presParOf" srcId="{47FE0E3B-5625-4850-A796-982E18A63E20}" destId="{5EF1DE34-CFC4-426D-8F11-1771845C2394}" srcOrd="0" destOrd="0" presId="urn:microsoft.com/office/officeart/2005/8/layout/hierarchy3"/>
    <dgm:cxn modelId="{E853E8C9-211D-48C4-9648-8C8B94E33A4E}" type="presParOf" srcId="{5EF1DE34-CFC4-426D-8F11-1771845C2394}" destId="{2E1FC6A4-5AEF-42C2-8454-5109CB551E35}" srcOrd="0" destOrd="0" presId="urn:microsoft.com/office/officeart/2005/8/layout/hierarchy3"/>
    <dgm:cxn modelId="{47A7EF63-2FCB-46D3-9476-FD7F0A78F711}" type="presParOf" srcId="{5EF1DE34-CFC4-426D-8F11-1771845C2394}" destId="{0F943ED5-2236-4814-BA49-022850B593E8}" srcOrd="1" destOrd="0" presId="urn:microsoft.com/office/officeart/2005/8/layout/hierarchy3"/>
    <dgm:cxn modelId="{2E270358-FFC8-4BB2-8A2F-CA86F3021653}" type="presParOf" srcId="{47FE0E3B-5625-4850-A796-982E18A63E20}" destId="{D3B89A0E-74A3-434C-B638-EE243CAF9F88}" srcOrd="1" destOrd="0" presId="urn:microsoft.com/office/officeart/2005/8/layout/hierarchy3"/>
    <dgm:cxn modelId="{339880E8-21AC-4E70-A8F4-CB81C76ACD8B}" type="presParOf" srcId="{8AD7B23A-76F3-4A1D-92AE-342A7E64C3EC}" destId="{C627FA39-F54F-410D-9C9C-940843DAB3EE}" srcOrd="3" destOrd="0" presId="urn:microsoft.com/office/officeart/2005/8/layout/hierarchy3"/>
    <dgm:cxn modelId="{ABA7D6F3-D220-47C0-A9AD-DCC13C412686}" type="presParOf" srcId="{C627FA39-F54F-410D-9C9C-940843DAB3EE}" destId="{C4E2208D-A0B8-45D0-A0C4-315772283E25}" srcOrd="0" destOrd="0" presId="urn:microsoft.com/office/officeart/2005/8/layout/hierarchy3"/>
    <dgm:cxn modelId="{E22AB39C-10E0-45D6-BD2B-2B299F0E12D1}" type="presParOf" srcId="{C4E2208D-A0B8-45D0-A0C4-315772283E25}" destId="{69E76033-A57F-47A0-8308-3918E64C8037}" srcOrd="0" destOrd="0" presId="urn:microsoft.com/office/officeart/2005/8/layout/hierarchy3"/>
    <dgm:cxn modelId="{6D990234-791C-48D0-A220-4F5C1F9004D4}" type="presParOf" srcId="{C4E2208D-A0B8-45D0-A0C4-315772283E25}" destId="{E2D0888D-ECAC-46AE-8499-EAC32C1FB31D}" srcOrd="1" destOrd="0" presId="urn:microsoft.com/office/officeart/2005/8/layout/hierarchy3"/>
    <dgm:cxn modelId="{67975FE5-93A3-4BF9-88D7-51240828B9A7}" type="presParOf" srcId="{C627FA39-F54F-410D-9C9C-940843DAB3EE}" destId="{DFE703AE-D39D-4B6A-AB0D-059602B6C686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683A120-12CF-4EA1-92EE-232E82F4B97E}" type="doc">
      <dgm:prSet loTypeId="urn:microsoft.com/office/officeart/2005/8/layout/hierarchy3" loCatId="hierarchy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8E471AE6-13CE-48E2-B102-30A8C23689CA}">
      <dgm:prSet/>
      <dgm:spPr/>
      <dgm:t>
        <a:bodyPr/>
        <a:lstStyle/>
        <a:p>
          <a:r>
            <a:rPr lang="en-US" sz="3000">
              <a:solidFill>
                <a:srgbClr val="FFFFFF"/>
              </a:solidFill>
              <a:latin typeface="Calibri Light"/>
              <a:cs typeface="Calibri Light"/>
            </a:rPr>
            <a:t>Sample Candidate Points</a:t>
          </a:r>
        </a:p>
      </dgm:t>
    </dgm:pt>
    <dgm:pt modelId="{D3EC48DB-6736-4A5A-A097-714857E8FB22}" type="parTrans" cxnId="{BB945948-E9AA-4542-A770-224AF0F06AB9}">
      <dgm:prSet/>
      <dgm:spPr/>
      <dgm:t>
        <a:bodyPr/>
        <a:lstStyle/>
        <a:p>
          <a:endParaRPr lang="en-US"/>
        </a:p>
      </dgm:t>
    </dgm:pt>
    <dgm:pt modelId="{34752199-8A83-4D28-BEF7-D8F4E127AF27}" type="sibTrans" cxnId="{BB945948-E9AA-4542-A770-224AF0F06AB9}">
      <dgm:prSet/>
      <dgm:spPr/>
      <dgm:t>
        <a:bodyPr/>
        <a:lstStyle/>
        <a:p>
          <a:endParaRPr lang="en-US"/>
        </a:p>
      </dgm:t>
    </dgm:pt>
    <dgm:pt modelId="{4199DE99-B1B5-4D83-A1C7-6EAB855A8727}">
      <dgm:prSet/>
      <dgm:spPr/>
      <dgm:t>
        <a:bodyPr/>
        <a:lstStyle/>
        <a:p>
          <a:r>
            <a:rPr lang="en-US">
              <a:solidFill>
                <a:srgbClr val="FFFFFF"/>
              </a:solidFill>
              <a:cs typeface="Calibri Light"/>
            </a:rPr>
            <a:t>Point Count Criterion</a:t>
          </a:r>
        </a:p>
      </dgm:t>
    </dgm:pt>
    <dgm:pt modelId="{0EEAB9C0-7F43-4BB6-A4CD-5683273AC9DD}" type="parTrans" cxnId="{45A8FA32-7518-494E-A496-0E47FEB36124}">
      <dgm:prSet/>
      <dgm:spPr/>
      <dgm:t>
        <a:bodyPr/>
        <a:lstStyle/>
        <a:p>
          <a:endParaRPr lang="en-US"/>
        </a:p>
      </dgm:t>
    </dgm:pt>
    <dgm:pt modelId="{8450FC4D-6614-4EF4-842B-68E5762D357B}" type="sibTrans" cxnId="{45A8FA32-7518-494E-A496-0E47FEB36124}">
      <dgm:prSet/>
      <dgm:spPr/>
      <dgm:t>
        <a:bodyPr/>
        <a:lstStyle/>
        <a:p>
          <a:endParaRPr lang="en-US"/>
        </a:p>
      </dgm:t>
    </dgm:pt>
    <dgm:pt modelId="{06E20DE7-6969-4667-A1BC-522C32F24C68}">
      <dgm:prSet/>
      <dgm:spPr/>
      <dgm:t>
        <a:bodyPr/>
        <a:lstStyle/>
        <a:p>
          <a:r>
            <a:rPr lang="en-US">
              <a:solidFill>
                <a:srgbClr val="FFFFFF"/>
              </a:solidFill>
              <a:cs typeface="Calibri Light"/>
            </a:rPr>
            <a:t>Eccentricity Criterion</a:t>
          </a:r>
        </a:p>
      </dgm:t>
    </dgm:pt>
    <dgm:pt modelId="{1FD79F6D-6C5F-4A29-8B51-369E1F9A55E2}" type="parTrans" cxnId="{468ACAD7-6037-4D38-A245-92A7011DCC06}">
      <dgm:prSet/>
      <dgm:spPr/>
      <dgm:t>
        <a:bodyPr/>
        <a:lstStyle/>
        <a:p>
          <a:endParaRPr lang="en-US"/>
        </a:p>
      </dgm:t>
    </dgm:pt>
    <dgm:pt modelId="{4BDD2B58-F6BF-44A5-8FA8-2F09DC8CC736}" type="sibTrans" cxnId="{468ACAD7-6037-4D38-A245-92A7011DCC06}">
      <dgm:prSet/>
      <dgm:spPr/>
      <dgm:t>
        <a:bodyPr/>
        <a:lstStyle/>
        <a:p>
          <a:endParaRPr lang="en-US"/>
        </a:p>
      </dgm:t>
    </dgm:pt>
    <dgm:pt modelId="{8AD7B23A-76F3-4A1D-92AE-342A7E64C3EC}" type="pres">
      <dgm:prSet presAssocID="{8683A120-12CF-4EA1-92EE-232E82F4B97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D7E4577-21DB-4421-9D47-9E9004DA0032}" type="pres">
      <dgm:prSet presAssocID="{8E471AE6-13CE-48E2-B102-30A8C23689CA}" presName="root" presStyleCnt="0"/>
      <dgm:spPr/>
    </dgm:pt>
    <dgm:pt modelId="{89050CA5-F8B6-455A-9AAF-660F05EFCCEB}" type="pres">
      <dgm:prSet presAssocID="{8E471AE6-13CE-48E2-B102-30A8C23689CA}" presName="rootComposite" presStyleCnt="0"/>
      <dgm:spPr/>
    </dgm:pt>
    <dgm:pt modelId="{3E9AE645-75FE-40B3-815E-74D75650580D}" type="pres">
      <dgm:prSet presAssocID="{8E471AE6-13CE-48E2-B102-30A8C23689CA}" presName="rootText" presStyleLbl="node1" presStyleIdx="0" presStyleCnt="3"/>
      <dgm:spPr/>
    </dgm:pt>
    <dgm:pt modelId="{F3D4D061-2105-4297-A96D-712B45EFF1EF}" type="pres">
      <dgm:prSet presAssocID="{8E471AE6-13CE-48E2-B102-30A8C23689CA}" presName="rootConnector" presStyleLbl="node1" presStyleIdx="0" presStyleCnt="3"/>
      <dgm:spPr/>
    </dgm:pt>
    <dgm:pt modelId="{04E645CC-040D-4754-B191-CF29789E814D}" type="pres">
      <dgm:prSet presAssocID="{8E471AE6-13CE-48E2-B102-30A8C23689CA}" presName="childShape" presStyleCnt="0"/>
      <dgm:spPr/>
    </dgm:pt>
    <dgm:pt modelId="{686B1EF1-4AC3-4D0E-B5F9-80E4CD510BDB}" type="pres">
      <dgm:prSet presAssocID="{4199DE99-B1B5-4D83-A1C7-6EAB855A8727}" presName="root" presStyleCnt="0"/>
      <dgm:spPr/>
    </dgm:pt>
    <dgm:pt modelId="{A02ECEB5-2AA9-45EF-B78E-41FC61FC4E37}" type="pres">
      <dgm:prSet presAssocID="{4199DE99-B1B5-4D83-A1C7-6EAB855A8727}" presName="rootComposite" presStyleCnt="0"/>
      <dgm:spPr/>
    </dgm:pt>
    <dgm:pt modelId="{6B3797E5-5332-4ECE-8B45-F5A18E9F779F}" type="pres">
      <dgm:prSet presAssocID="{4199DE99-B1B5-4D83-A1C7-6EAB855A8727}" presName="rootText" presStyleLbl="node1" presStyleIdx="1" presStyleCnt="3"/>
      <dgm:spPr/>
    </dgm:pt>
    <dgm:pt modelId="{02BF8D36-CABF-443F-B611-7BFE7B67B832}" type="pres">
      <dgm:prSet presAssocID="{4199DE99-B1B5-4D83-A1C7-6EAB855A8727}" presName="rootConnector" presStyleLbl="node1" presStyleIdx="1" presStyleCnt="3"/>
      <dgm:spPr/>
    </dgm:pt>
    <dgm:pt modelId="{541BB2ED-1963-42FD-B36F-1C1CBF45464B}" type="pres">
      <dgm:prSet presAssocID="{4199DE99-B1B5-4D83-A1C7-6EAB855A8727}" presName="childShape" presStyleCnt="0"/>
      <dgm:spPr/>
    </dgm:pt>
    <dgm:pt modelId="{47FE0E3B-5625-4850-A796-982E18A63E20}" type="pres">
      <dgm:prSet presAssocID="{06E20DE7-6969-4667-A1BC-522C32F24C68}" presName="root" presStyleCnt="0"/>
      <dgm:spPr/>
    </dgm:pt>
    <dgm:pt modelId="{5EF1DE34-CFC4-426D-8F11-1771845C2394}" type="pres">
      <dgm:prSet presAssocID="{06E20DE7-6969-4667-A1BC-522C32F24C68}" presName="rootComposite" presStyleCnt="0"/>
      <dgm:spPr/>
    </dgm:pt>
    <dgm:pt modelId="{2E1FC6A4-5AEF-42C2-8454-5109CB551E35}" type="pres">
      <dgm:prSet presAssocID="{06E20DE7-6969-4667-A1BC-522C32F24C68}" presName="rootText" presStyleLbl="node1" presStyleIdx="2" presStyleCnt="3"/>
      <dgm:spPr/>
    </dgm:pt>
    <dgm:pt modelId="{0F943ED5-2236-4814-BA49-022850B593E8}" type="pres">
      <dgm:prSet presAssocID="{06E20DE7-6969-4667-A1BC-522C32F24C68}" presName="rootConnector" presStyleLbl="node1" presStyleIdx="2" presStyleCnt="3"/>
      <dgm:spPr/>
    </dgm:pt>
    <dgm:pt modelId="{D3B89A0E-74A3-434C-B638-EE243CAF9F88}" type="pres">
      <dgm:prSet presAssocID="{06E20DE7-6969-4667-A1BC-522C32F24C68}" presName="childShape" presStyleCnt="0"/>
      <dgm:spPr/>
    </dgm:pt>
  </dgm:ptLst>
  <dgm:cxnLst>
    <dgm:cxn modelId="{F8548208-EFC5-4D1C-BAEB-6F284C8558B1}" type="presOf" srcId="{8683A120-12CF-4EA1-92EE-232E82F4B97E}" destId="{8AD7B23A-76F3-4A1D-92AE-342A7E64C3EC}" srcOrd="0" destOrd="0" presId="urn:microsoft.com/office/officeart/2005/8/layout/hierarchy3"/>
    <dgm:cxn modelId="{B71AFA1D-C75D-4049-8840-98FD223865B9}" type="presOf" srcId="{8E471AE6-13CE-48E2-B102-30A8C23689CA}" destId="{F3D4D061-2105-4297-A96D-712B45EFF1EF}" srcOrd="1" destOrd="0" presId="urn:microsoft.com/office/officeart/2005/8/layout/hierarchy3"/>
    <dgm:cxn modelId="{4E920920-A318-4F8A-A447-B87B2C1E7B77}" type="presOf" srcId="{8E471AE6-13CE-48E2-B102-30A8C23689CA}" destId="{3E9AE645-75FE-40B3-815E-74D75650580D}" srcOrd="0" destOrd="0" presId="urn:microsoft.com/office/officeart/2005/8/layout/hierarchy3"/>
    <dgm:cxn modelId="{7ACEF125-DE2C-43DD-AE05-6DB1DD85DC83}" type="presOf" srcId="{06E20DE7-6969-4667-A1BC-522C32F24C68}" destId="{0F943ED5-2236-4814-BA49-022850B593E8}" srcOrd="1" destOrd="0" presId="urn:microsoft.com/office/officeart/2005/8/layout/hierarchy3"/>
    <dgm:cxn modelId="{45A8FA32-7518-494E-A496-0E47FEB36124}" srcId="{8683A120-12CF-4EA1-92EE-232E82F4B97E}" destId="{4199DE99-B1B5-4D83-A1C7-6EAB855A8727}" srcOrd="1" destOrd="0" parTransId="{0EEAB9C0-7F43-4BB6-A4CD-5683273AC9DD}" sibTransId="{8450FC4D-6614-4EF4-842B-68E5762D357B}"/>
    <dgm:cxn modelId="{47DE013F-690B-4C41-A8DC-230DB0A9DE14}" type="presOf" srcId="{06E20DE7-6969-4667-A1BC-522C32F24C68}" destId="{2E1FC6A4-5AEF-42C2-8454-5109CB551E35}" srcOrd="0" destOrd="0" presId="urn:microsoft.com/office/officeart/2005/8/layout/hierarchy3"/>
    <dgm:cxn modelId="{BB945948-E9AA-4542-A770-224AF0F06AB9}" srcId="{8683A120-12CF-4EA1-92EE-232E82F4B97E}" destId="{8E471AE6-13CE-48E2-B102-30A8C23689CA}" srcOrd="0" destOrd="0" parTransId="{D3EC48DB-6736-4A5A-A097-714857E8FB22}" sibTransId="{34752199-8A83-4D28-BEF7-D8F4E127AF27}"/>
    <dgm:cxn modelId="{DDFA744D-F3E5-474D-859B-D6F952AD2C93}" type="presOf" srcId="{4199DE99-B1B5-4D83-A1C7-6EAB855A8727}" destId="{6B3797E5-5332-4ECE-8B45-F5A18E9F779F}" srcOrd="0" destOrd="0" presId="urn:microsoft.com/office/officeart/2005/8/layout/hierarchy3"/>
    <dgm:cxn modelId="{BEB734BF-78E6-48D7-B01C-44050584ECC4}" type="presOf" srcId="{4199DE99-B1B5-4D83-A1C7-6EAB855A8727}" destId="{02BF8D36-CABF-443F-B611-7BFE7B67B832}" srcOrd="1" destOrd="0" presId="urn:microsoft.com/office/officeart/2005/8/layout/hierarchy3"/>
    <dgm:cxn modelId="{468ACAD7-6037-4D38-A245-92A7011DCC06}" srcId="{8683A120-12CF-4EA1-92EE-232E82F4B97E}" destId="{06E20DE7-6969-4667-A1BC-522C32F24C68}" srcOrd="2" destOrd="0" parTransId="{1FD79F6D-6C5F-4A29-8B51-369E1F9A55E2}" sibTransId="{4BDD2B58-F6BF-44A5-8FA8-2F09DC8CC736}"/>
    <dgm:cxn modelId="{2D718447-BADA-4E3E-A103-36245B6207BB}" type="presParOf" srcId="{8AD7B23A-76F3-4A1D-92AE-342A7E64C3EC}" destId="{DD7E4577-21DB-4421-9D47-9E9004DA0032}" srcOrd="0" destOrd="0" presId="urn:microsoft.com/office/officeart/2005/8/layout/hierarchy3"/>
    <dgm:cxn modelId="{A848A042-1B2A-4A9E-B8C4-A030D6564328}" type="presParOf" srcId="{DD7E4577-21DB-4421-9D47-9E9004DA0032}" destId="{89050CA5-F8B6-455A-9AAF-660F05EFCCEB}" srcOrd="0" destOrd="0" presId="urn:microsoft.com/office/officeart/2005/8/layout/hierarchy3"/>
    <dgm:cxn modelId="{8D5258B0-D913-4E65-96DC-2E568D08F052}" type="presParOf" srcId="{89050CA5-F8B6-455A-9AAF-660F05EFCCEB}" destId="{3E9AE645-75FE-40B3-815E-74D75650580D}" srcOrd="0" destOrd="0" presId="urn:microsoft.com/office/officeart/2005/8/layout/hierarchy3"/>
    <dgm:cxn modelId="{F2A31EDC-CF9B-440E-A962-AE98B303D205}" type="presParOf" srcId="{89050CA5-F8B6-455A-9AAF-660F05EFCCEB}" destId="{F3D4D061-2105-4297-A96D-712B45EFF1EF}" srcOrd="1" destOrd="0" presId="urn:microsoft.com/office/officeart/2005/8/layout/hierarchy3"/>
    <dgm:cxn modelId="{59F5D748-280D-4285-865F-DD50F1EE553B}" type="presParOf" srcId="{DD7E4577-21DB-4421-9D47-9E9004DA0032}" destId="{04E645CC-040D-4754-B191-CF29789E814D}" srcOrd="1" destOrd="0" presId="urn:microsoft.com/office/officeart/2005/8/layout/hierarchy3"/>
    <dgm:cxn modelId="{27573F82-F308-48D2-AE5A-DCDF86802B22}" type="presParOf" srcId="{8AD7B23A-76F3-4A1D-92AE-342A7E64C3EC}" destId="{686B1EF1-4AC3-4D0E-B5F9-80E4CD510BDB}" srcOrd="1" destOrd="0" presId="urn:microsoft.com/office/officeart/2005/8/layout/hierarchy3"/>
    <dgm:cxn modelId="{3F8906E1-C131-4B62-9884-AC2A45C9D3BC}" type="presParOf" srcId="{686B1EF1-4AC3-4D0E-B5F9-80E4CD510BDB}" destId="{A02ECEB5-2AA9-45EF-B78E-41FC61FC4E37}" srcOrd="0" destOrd="0" presId="urn:microsoft.com/office/officeart/2005/8/layout/hierarchy3"/>
    <dgm:cxn modelId="{6346DFE0-9B03-492E-8FF4-DCA28CF41180}" type="presParOf" srcId="{A02ECEB5-2AA9-45EF-B78E-41FC61FC4E37}" destId="{6B3797E5-5332-4ECE-8B45-F5A18E9F779F}" srcOrd="0" destOrd="0" presId="urn:microsoft.com/office/officeart/2005/8/layout/hierarchy3"/>
    <dgm:cxn modelId="{FC9CEDCC-21F2-4B13-894D-7C2A05DB52C4}" type="presParOf" srcId="{A02ECEB5-2AA9-45EF-B78E-41FC61FC4E37}" destId="{02BF8D36-CABF-443F-B611-7BFE7B67B832}" srcOrd="1" destOrd="0" presId="urn:microsoft.com/office/officeart/2005/8/layout/hierarchy3"/>
    <dgm:cxn modelId="{3837542F-12D9-48BF-A7F6-272A941F951C}" type="presParOf" srcId="{686B1EF1-4AC3-4D0E-B5F9-80E4CD510BDB}" destId="{541BB2ED-1963-42FD-B36F-1C1CBF45464B}" srcOrd="1" destOrd="0" presId="urn:microsoft.com/office/officeart/2005/8/layout/hierarchy3"/>
    <dgm:cxn modelId="{CCF269D7-5C44-48EB-9372-DEDBC37CC974}" type="presParOf" srcId="{8AD7B23A-76F3-4A1D-92AE-342A7E64C3EC}" destId="{47FE0E3B-5625-4850-A796-982E18A63E20}" srcOrd="2" destOrd="0" presId="urn:microsoft.com/office/officeart/2005/8/layout/hierarchy3"/>
    <dgm:cxn modelId="{B08E3597-884A-4714-83AB-F74A0771D4E5}" type="presParOf" srcId="{47FE0E3B-5625-4850-A796-982E18A63E20}" destId="{5EF1DE34-CFC4-426D-8F11-1771845C2394}" srcOrd="0" destOrd="0" presId="urn:microsoft.com/office/officeart/2005/8/layout/hierarchy3"/>
    <dgm:cxn modelId="{E853E8C9-211D-48C4-9648-8C8B94E33A4E}" type="presParOf" srcId="{5EF1DE34-CFC4-426D-8F11-1771845C2394}" destId="{2E1FC6A4-5AEF-42C2-8454-5109CB551E35}" srcOrd="0" destOrd="0" presId="urn:microsoft.com/office/officeart/2005/8/layout/hierarchy3"/>
    <dgm:cxn modelId="{47A7EF63-2FCB-46D3-9476-FD7F0A78F711}" type="presParOf" srcId="{5EF1DE34-CFC4-426D-8F11-1771845C2394}" destId="{0F943ED5-2236-4814-BA49-022850B593E8}" srcOrd="1" destOrd="0" presId="urn:microsoft.com/office/officeart/2005/8/layout/hierarchy3"/>
    <dgm:cxn modelId="{2E270358-FFC8-4BB2-8A2F-CA86F3021653}" type="presParOf" srcId="{47FE0E3B-5625-4850-A796-982E18A63E20}" destId="{D3B89A0E-74A3-434C-B638-EE243CAF9F88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683A120-12CF-4EA1-92EE-232E82F4B97E}" type="doc">
      <dgm:prSet loTypeId="urn:microsoft.com/office/officeart/2005/8/layout/hierarchy3" loCatId="hierarchy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8E471AE6-13CE-48E2-B102-30A8C23689CA}">
      <dgm:prSet/>
      <dgm:spPr/>
      <dgm:t>
        <a:bodyPr/>
        <a:lstStyle/>
        <a:p>
          <a:r>
            <a:rPr lang="en-US" sz="3000" dirty="0">
              <a:solidFill>
                <a:schemeClr val="bg1"/>
              </a:solidFill>
              <a:latin typeface="+mn-lt"/>
              <a:cs typeface="Calibri Light"/>
            </a:rPr>
            <a:t>Calculate Descriptors</a:t>
          </a:r>
        </a:p>
      </dgm:t>
    </dgm:pt>
    <dgm:pt modelId="{D3EC48DB-6736-4A5A-A097-714857E8FB22}" type="parTrans" cxnId="{BB945948-E9AA-4542-A770-224AF0F06AB9}">
      <dgm:prSet/>
      <dgm:spPr/>
      <dgm:t>
        <a:bodyPr/>
        <a:lstStyle/>
        <a:p>
          <a:endParaRPr lang="en-US"/>
        </a:p>
      </dgm:t>
    </dgm:pt>
    <dgm:pt modelId="{34752199-8A83-4D28-BEF7-D8F4E127AF27}" type="sibTrans" cxnId="{BB945948-E9AA-4542-A770-224AF0F06AB9}">
      <dgm:prSet/>
      <dgm:spPr/>
      <dgm:t>
        <a:bodyPr/>
        <a:lstStyle/>
        <a:p>
          <a:endParaRPr lang="en-US"/>
        </a:p>
      </dgm:t>
    </dgm:pt>
    <dgm:pt modelId="{4199DE99-B1B5-4D83-A1C7-6EAB855A8727}">
      <dgm:prSet/>
      <dgm:spPr/>
      <dgm:t>
        <a:bodyPr/>
        <a:lstStyle/>
        <a:p>
          <a:r>
            <a:rPr lang="en-US" dirty="0">
              <a:solidFill>
                <a:srgbClr val="FFFFFF"/>
              </a:solidFill>
              <a:cs typeface="Calibri Light"/>
            </a:rPr>
            <a:t>Match Spherical Subsets with Query</a:t>
          </a:r>
        </a:p>
      </dgm:t>
    </dgm:pt>
    <dgm:pt modelId="{0EEAB9C0-7F43-4BB6-A4CD-5683273AC9DD}" type="parTrans" cxnId="{45A8FA32-7518-494E-A496-0E47FEB36124}">
      <dgm:prSet/>
      <dgm:spPr/>
      <dgm:t>
        <a:bodyPr/>
        <a:lstStyle/>
        <a:p>
          <a:endParaRPr lang="en-US"/>
        </a:p>
      </dgm:t>
    </dgm:pt>
    <dgm:pt modelId="{8450FC4D-6614-4EF4-842B-68E5762D357B}" type="sibTrans" cxnId="{45A8FA32-7518-494E-A496-0E47FEB36124}">
      <dgm:prSet/>
      <dgm:spPr/>
      <dgm:t>
        <a:bodyPr/>
        <a:lstStyle/>
        <a:p>
          <a:endParaRPr lang="en-US"/>
        </a:p>
      </dgm:t>
    </dgm:pt>
    <dgm:pt modelId="{06E20DE7-6969-4667-A1BC-522C32F24C68}">
      <dgm:prSet/>
      <dgm:spPr/>
      <dgm:t>
        <a:bodyPr/>
        <a:lstStyle/>
        <a:p>
          <a:r>
            <a:rPr lang="en-US" dirty="0">
              <a:solidFill>
                <a:srgbClr val="FFFFFF"/>
              </a:solidFill>
              <a:cs typeface="Calibri Light"/>
            </a:rPr>
            <a:t>Retrieve Candidates</a:t>
          </a:r>
        </a:p>
      </dgm:t>
    </dgm:pt>
    <dgm:pt modelId="{1FD79F6D-6C5F-4A29-8B51-369E1F9A55E2}" type="parTrans" cxnId="{468ACAD7-6037-4D38-A245-92A7011DCC06}">
      <dgm:prSet/>
      <dgm:spPr/>
      <dgm:t>
        <a:bodyPr/>
        <a:lstStyle/>
        <a:p>
          <a:endParaRPr lang="en-US"/>
        </a:p>
      </dgm:t>
    </dgm:pt>
    <dgm:pt modelId="{4BDD2B58-F6BF-44A5-8FA8-2F09DC8CC736}" type="sibTrans" cxnId="{468ACAD7-6037-4D38-A245-92A7011DCC06}">
      <dgm:prSet/>
      <dgm:spPr/>
      <dgm:t>
        <a:bodyPr/>
        <a:lstStyle/>
        <a:p>
          <a:endParaRPr lang="en-US"/>
        </a:p>
      </dgm:t>
    </dgm:pt>
    <dgm:pt modelId="{9A63FA64-14E6-4AF8-8943-B991D7971D2E}">
      <dgm:prSet/>
      <dgm:spPr/>
      <dgm:t>
        <a:bodyPr/>
        <a:lstStyle/>
        <a:p>
          <a:r>
            <a:rPr lang="en-US" dirty="0">
              <a:solidFill>
                <a:srgbClr val="FFFFFF"/>
              </a:solidFill>
              <a:cs typeface="Calibri Light"/>
            </a:rPr>
            <a:t>Geometric Consistency Check</a:t>
          </a:r>
        </a:p>
      </dgm:t>
    </dgm:pt>
    <dgm:pt modelId="{2741C3A7-CFC4-436C-8AD6-BF0850769B3A}" type="parTrans" cxnId="{4D6034A2-1515-46E5-9997-981301D8D681}">
      <dgm:prSet/>
      <dgm:spPr/>
      <dgm:t>
        <a:bodyPr/>
        <a:lstStyle/>
        <a:p>
          <a:endParaRPr lang="en-US"/>
        </a:p>
      </dgm:t>
    </dgm:pt>
    <dgm:pt modelId="{485A09A9-7B56-4BC6-9974-6665B9D6EDA6}" type="sibTrans" cxnId="{4D6034A2-1515-46E5-9997-981301D8D681}">
      <dgm:prSet/>
      <dgm:spPr/>
      <dgm:t>
        <a:bodyPr/>
        <a:lstStyle/>
        <a:p>
          <a:endParaRPr lang="en-US"/>
        </a:p>
      </dgm:t>
    </dgm:pt>
    <dgm:pt modelId="{8AD7B23A-76F3-4A1D-92AE-342A7E64C3EC}" type="pres">
      <dgm:prSet presAssocID="{8683A120-12CF-4EA1-92EE-232E82F4B97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D7E4577-21DB-4421-9D47-9E9004DA0032}" type="pres">
      <dgm:prSet presAssocID="{8E471AE6-13CE-48E2-B102-30A8C23689CA}" presName="root" presStyleCnt="0"/>
      <dgm:spPr/>
    </dgm:pt>
    <dgm:pt modelId="{89050CA5-F8B6-455A-9AAF-660F05EFCCEB}" type="pres">
      <dgm:prSet presAssocID="{8E471AE6-13CE-48E2-B102-30A8C23689CA}" presName="rootComposite" presStyleCnt="0"/>
      <dgm:spPr/>
    </dgm:pt>
    <dgm:pt modelId="{3E9AE645-75FE-40B3-815E-74D75650580D}" type="pres">
      <dgm:prSet presAssocID="{8E471AE6-13CE-48E2-B102-30A8C23689CA}" presName="rootText" presStyleLbl="node1" presStyleIdx="0" presStyleCnt="4"/>
      <dgm:spPr/>
    </dgm:pt>
    <dgm:pt modelId="{F3D4D061-2105-4297-A96D-712B45EFF1EF}" type="pres">
      <dgm:prSet presAssocID="{8E471AE6-13CE-48E2-B102-30A8C23689CA}" presName="rootConnector" presStyleLbl="node1" presStyleIdx="0" presStyleCnt="4"/>
      <dgm:spPr/>
    </dgm:pt>
    <dgm:pt modelId="{04E645CC-040D-4754-B191-CF29789E814D}" type="pres">
      <dgm:prSet presAssocID="{8E471AE6-13CE-48E2-B102-30A8C23689CA}" presName="childShape" presStyleCnt="0"/>
      <dgm:spPr/>
    </dgm:pt>
    <dgm:pt modelId="{686B1EF1-4AC3-4D0E-B5F9-80E4CD510BDB}" type="pres">
      <dgm:prSet presAssocID="{4199DE99-B1B5-4D83-A1C7-6EAB855A8727}" presName="root" presStyleCnt="0"/>
      <dgm:spPr/>
    </dgm:pt>
    <dgm:pt modelId="{A02ECEB5-2AA9-45EF-B78E-41FC61FC4E37}" type="pres">
      <dgm:prSet presAssocID="{4199DE99-B1B5-4D83-A1C7-6EAB855A8727}" presName="rootComposite" presStyleCnt="0"/>
      <dgm:spPr/>
    </dgm:pt>
    <dgm:pt modelId="{6B3797E5-5332-4ECE-8B45-F5A18E9F779F}" type="pres">
      <dgm:prSet presAssocID="{4199DE99-B1B5-4D83-A1C7-6EAB855A8727}" presName="rootText" presStyleLbl="node1" presStyleIdx="1" presStyleCnt="4"/>
      <dgm:spPr/>
    </dgm:pt>
    <dgm:pt modelId="{02BF8D36-CABF-443F-B611-7BFE7B67B832}" type="pres">
      <dgm:prSet presAssocID="{4199DE99-B1B5-4D83-A1C7-6EAB855A8727}" presName="rootConnector" presStyleLbl="node1" presStyleIdx="1" presStyleCnt="4"/>
      <dgm:spPr/>
    </dgm:pt>
    <dgm:pt modelId="{541BB2ED-1963-42FD-B36F-1C1CBF45464B}" type="pres">
      <dgm:prSet presAssocID="{4199DE99-B1B5-4D83-A1C7-6EAB855A8727}" presName="childShape" presStyleCnt="0"/>
      <dgm:spPr/>
    </dgm:pt>
    <dgm:pt modelId="{47FE0E3B-5625-4850-A796-982E18A63E20}" type="pres">
      <dgm:prSet presAssocID="{06E20DE7-6969-4667-A1BC-522C32F24C68}" presName="root" presStyleCnt="0"/>
      <dgm:spPr/>
    </dgm:pt>
    <dgm:pt modelId="{5EF1DE34-CFC4-426D-8F11-1771845C2394}" type="pres">
      <dgm:prSet presAssocID="{06E20DE7-6969-4667-A1BC-522C32F24C68}" presName="rootComposite" presStyleCnt="0"/>
      <dgm:spPr/>
    </dgm:pt>
    <dgm:pt modelId="{2E1FC6A4-5AEF-42C2-8454-5109CB551E35}" type="pres">
      <dgm:prSet presAssocID="{06E20DE7-6969-4667-A1BC-522C32F24C68}" presName="rootText" presStyleLbl="node1" presStyleIdx="2" presStyleCnt="4"/>
      <dgm:spPr/>
    </dgm:pt>
    <dgm:pt modelId="{0F943ED5-2236-4814-BA49-022850B593E8}" type="pres">
      <dgm:prSet presAssocID="{06E20DE7-6969-4667-A1BC-522C32F24C68}" presName="rootConnector" presStyleLbl="node1" presStyleIdx="2" presStyleCnt="4"/>
      <dgm:spPr/>
    </dgm:pt>
    <dgm:pt modelId="{D3B89A0E-74A3-434C-B638-EE243CAF9F88}" type="pres">
      <dgm:prSet presAssocID="{06E20DE7-6969-4667-A1BC-522C32F24C68}" presName="childShape" presStyleCnt="0"/>
      <dgm:spPr/>
    </dgm:pt>
    <dgm:pt modelId="{C627FA39-F54F-410D-9C9C-940843DAB3EE}" type="pres">
      <dgm:prSet presAssocID="{9A63FA64-14E6-4AF8-8943-B991D7971D2E}" presName="root" presStyleCnt="0"/>
      <dgm:spPr/>
    </dgm:pt>
    <dgm:pt modelId="{C4E2208D-A0B8-45D0-A0C4-315772283E25}" type="pres">
      <dgm:prSet presAssocID="{9A63FA64-14E6-4AF8-8943-B991D7971D2E}" presName="rootComposite" presStyleCnt="0"/>
      <dgm:spPr/>
    </dgm:pt>
    <dgm:pt modelId="{69E76033-A57F-47A0-8308-3918E64C8037}" type="pres">
      <dgm:prSet presAssocID="{9A63FA64-14E6-4AF8-8943-B991D7971D2E}" presName="rootText" presStyleLbl="node1" presStyleIdx="3" presStyleCnt="4"/>
      <dgm:spPr/>
    </dgm:pt>
    <dgm:pt modelId="{E2D0888D-ECAC-46AE-8499-EAC32C1FB31D}" type="pres">
      <dgm:prSet presAssocID="{9A63FA64-14E6-4AF8-8943-B991D7971D2E}" presName="rootConnector" presStyleLbl="node1" presStyleIdx="3" presStyleCnt="4"/>
      <dgm:spPr/>
    </dgm:pt>
    <dgm:pt modelId="{DFE703AE-D39D-4B6A-AB0D-059602B6C686}" type="pres">
      <dgm:prSet presAssocID="{9A63FA64-14E6-4AF8-8943-B991D7971D2E}" presName="childShape" presStyleCnt="0"/>
      <dgm:spPr/>
    </dgm:pt>
  </dgm:ptLst>
  <dgm:cxnLst>
    <dgm:cxn modelId="{C3A3B505-A9A0-4369-931A-9859DE922DC2}" type="presOf" srcId="{9A63FA64-14E6-4AF8-8943-B991D7971D2E}" destId="{E2D0888D-ECAC-46AE-8499-EAC32C1FB31D}" srcOrd="1" destOrd="0" presId="urn:microsoft.com/office/officeart/2005/8/layout/hierarchy3"/>
    <dgm:cxn modelId="{F8548208-EFC5-4D1C-BAEB-6F284C8558B1}" type="presOf" srcId="{8683A120-12CF-4EA1-92EE-232E82F4B97E}" destId="{8AD7B23A-76F3-4A1D-92AE-342A7E64C3EC}" srcOrd="0" destOrd="0" presId="urn:microsoft.com/office/officeart/2005/8/layout/hierarchy3"/>
    <dgm:cxn modelId="{B71AFA1D-C75D-4049-8840-98FD223865B9}" type="presOf" srcId="{8E471AE6-13CE-48E2-B102-30A8C23689CA}" destId="{F3D4D061-2105-4297-A96D-712B45EFF1EF}" srcOrd="1" destOrd="0" presId="urn:microsoft.com/office/officeart/2005/8/layout/hierarchy3"/>
    <dgm:cxn modelId="{4E920920-A318-4F8A-A447-B87B2C1E7B77}" type="presOf" srcId="{8E471AE6-13CE-48E2-B102-30A8C23689CA}" destId="{3E9AE645-75FE-40B3-815E-74D75650580D}" srcOrd="0" destOrd="0" presId="urn:microsoft.com/office/officeart/2005/8/layout/hierarchy3"/>
    <dgm:cxn modelId="{7ACEF125-DE2C-43DD-AE05-6DB1DD85DC83}" type="presOf" srcId="{06E20DE7-6969-4667-A1BC-522C32F24C68}" destId="{0F943ED5-2236-4814-BA49-022850B593E8}" srcOrd="1" destOrd="0" presId="urn:microsoft.com/office/officeart/2005/8/layout/hierarchy3"/>
    <dgm:cxn modelId="{45A8FA32-7518-494E-A496-0E47FEB36124}" srcId="{8683A120-12CF-4EA1-92EE-232E82F4B97E}" destId="{4199DE99-B1B5-4D83-A1C7-6EAB855A8727}" srcOrd="1" destOrd="0" parTransId="{0EEAB9C0-7F43-4BB6-A4CD-5683273AC9DD}" sibTransId="{8450FC4D-6614-4EF4-842B-68E5762D357B}"/>
    <dgm:cxn modelId="{47DE013F-690B-4C41-A8DC-230DB0A9DE14}" type="presOf" srcId="{06E20DE7-6969-4667-A1BC-522C32F24C68}" destId="{2E1FC6A4-5AEF-42C2-8454-5109CB551E35}" srcOrd="0" destOrd="0" presId="urn:microsoft.com/office/officeart/2005/8/layout/hierarchy3"/>
    <dgm:cxn modelId="{D34A9C67-FC3D-4FC9-BEB2-A22AB14D6C3E}" type="presOf" srcId="{9A63FA64-14E6-4AF8-8943-B991D7971D2E}" destId="{69E76033-A57F-47A0-8308-3918E64C8037}" srcOrd="0" destOrd="0" presId="urn:microsoft.com/office/officeart/2005/8/layout/hierarchy3"/>
    <dgm:cxn modelId="{BB945948-E9AA-4542-A770-224AF0F06AB9}" srcId="{8683A120-12CF-4EA1-92EE-232E82F4B97E}" destId="{8E471AE6-13CE-48E2-B102-30A8C23689CA}" srcOrd="0" destOrd="0" parTransId="{D3EC48DB-6736-4A5A-A097-714857E8FB22}" sibTransId="{34752199-8A83-4D28-BEF7-D8F4E127AF27}"/>
    <dgm:cxn modelId="{DDFA744D-F3E5-474D-859B-D6F952AD2C93}" type="presOf" srcId="{4199DE99-B1B5-4D83-A1C7-6EAB855A8727}" destId="{6B3797E5-5332-4ECE-8B45-F5A18E9F779F}" srcOrd="0" destOrd="0" presId="urn:microsoft.com/office/officeart/2005/8/layout/hierarchy3"/>
    <dgm:cxn modelId="{4D6034A2-1515-46E5-9997-981301D8D681}" srcId="{8683A120-12CF-4EA1-92EE-232E82F4B97E}" destId="{9A63FA64-14E6-4AF8-8943-B991D7971D2E}" srcOrd="3" destOrd="0" parTransId="{2741C3A7-CFC4-436C-8AD6-BF0850769B3A}" sibTransId="{485A09A9-7B56-4BC6-9974-6665B9D6EDA6}"/>
    <dgm:cxn modelId="{BEB734BF-78E6-48D7-B01C-44050584ECC4}" type="presOf" srcId="{4199DE99-B1B5-4D83-A1C7-6EAB855A8727}" destId="{02BF8D36-CABF-443F-B611-7BFE7B67B832}" srcOrd="1" destOrd="0" presId="urn:microsoft.com/office/officeart/2005/8/layout/hierarchy3"/>
    <dgm:cxn modelId="{468ACAD7-6037-4D38-A245-92A7011DCC06}" srcId="{8683A120-12CF-4EA1-92EE-232E82F4B97E}" destId="{06E20DE7-6969-4667-A1BC-522C32F24C68}" srcOrd="2" destOrd="0" parTransId="{1FD79F6D-6C5F-4A29-8B51-369E1F9A55E2}" sibTransId="{4BDD2B58-F6BF-44A5-8FA8-2F09DC8CC736}"/>
    <dgm:cxn modelId="{2D718447-BADA-4E3E-A103-36245B6207BB}" type="presParOf" srcId="{8AD7B23A-76F3-4A1D-92AE-342A7E64C3EC}" destId="{DD7E4577-21DB-4421-9D47-9E9004DA0032}" srcOrd="0" destOrd="0" presId="urn:microsoft.com/office/officeart/2005/8/layout/hierarchy3"/>
    <dgm:cxn modelId="{A848A042-1B2A-4A9E-B8C4-A030D6564328}" type="presParOf" srcId="{DD7E4577-21DB-4421-9D47-9E9004DA0032}" destId="{89050CA5-F8B6-455A-9AAF-660F05EFCCEB}" srcOrd="0" destOrd="0" presId="urn:microsoft.com/office/officeart/2005/8/layout/hierarchy3"/>
    <dgm:cxn modelId="{8D5258B0-D913-4E65-96DC-2E568D08F052}" type="presParOf" srcId="{89050CA5-F8B6-455A-9AAF-660F05EFCCEB}" destId="{3E9AE645-75FE-40B3-815E-74D75650580D}" srcOrd="0" destOrd="0" presId="urn:microsoft.com/office/officeart/2005/8/layout/hierarchy3"/>
    <dgm:cxn modelId="{F2A31EDC-CF9B-440E-A962-AE98B303D205}" type="presParOf" srcId="{89050CA5-F8B6-455A-9AAF-660F05EFCCEB}" destId="{F3D4D061-2105-4297-A96D-712B45EFF1EF}" srcOrd="1" destOrd="0" presId="urn:microsoft.com/office/officeart/2005/8/layout/hierarchy3"/>
    <dgm:cxn modelId="{59F5D748-280D-4285-865F-DD50F1EE553B}" type="presParOf" srcId="{DD7E4577-21DB-4421-9D47-9E9004DA0032}" destId="{04E645CC-040D-4754-B191-CF29789E814D}" srcOrd="1" destOrd="0" presId="urn:microsoft.com/office/officeart/2005/8/layout/hierarchy3"/>
    <dgm:cxn modelId="{27573F82-F308-48D2-AE5A-DCDF86802B22}" type="presParOf" srcId="{8AD7B23A-76F3-4A1D-92AE-342A7E64C3EC}" destId="{686B1EF1-4AC3-4D0E-B5F9-80E4CD510BDB}" srcOrd="1" destOrd="0" presId="urn:microsoft.com/office/officeart/2005/8/layout/hierarchy3"/>
    <dgm:cxn modelId="{3F8906E1-C131-4B62-9884-AC2A45C9D3BC}" type="presParOf" srcId="{686B1EF1-4AC3-4D0E-B5F9-80E4CD510BDB}" destId="{A02ECEB5-2AA9-45EF-B78E-41FC61FC4E37}" srcOrd="0" destOrd="0" presId="urn:microsoft.com/office/officeart/2005/8/layout/hierarchy3"/>
    <dgm:cxn modelId="{6346DFE0-9B03-492E-8FF4-DCA28CF41180}" type="presParOf" srcId="{A02ECEB5-2AA9-45EF-B78E-41FC61FC4E37}" destId="{6B3797E5-5332-4ECE-8B45-F5A18E9F779F}" srcOrd="0" destOrd="0" presId="urn:microsoft.com/office/officeart/2005/8/layout/hierarchy3"/>
    <dgm:cxn modelId="{FC9CEDCC-21F2-4B13-894D-7C2A05DB52C4}" type="presParOf" srcId="{A02ECEB5-2AA9-45EF-B78E-41FC61FC4E37}" destId="{02BF8D36-CABF-443F-B611-7BFE7B67B832}" srcOrd="1" destOrd="0" presId="urn:microsoft.com/office/officeart/2005/8/layout/hierarchy3"/>
    <dgm:cxn modelId="{3837542F-12D9-48BF-A7F6-272A941F951C}" type="presParOf" srcId="{686B1EF1-4AC3-4D0E-B5F9-80E4CD510BDB}" destId="{541BB2ED-1963-42FD-B36F-1C1CBF45464B}" srcOrd="1" destOrd="0" presId="urn:microsoft.com/office/officeart/2005/8/layout/hierarchy3"/>
    <dgm:cxn modelId="{CCF269D7-5C44-48EB-9372-DEDBC37CC974}" type="presParOf" srcId="{8AD7B23A-76F3-4A1D-92AE-342A7E64C3EC}" destId="{47FE0E3B-5625-4850-A796-982E18A63E20}" srcOrd="2" destOrd="0" presId="urn:microsoft.com/office/officeart/2005/8/layout/hierarchy3"/>
    <dgm:cxn modelId="{B08E3597-884A-4714-83AB-F74A0771D4E5}" type="presParOf" srcId="{47FE0E3B-5625-4850-A796-982E18A63E20}" destId="{5EF1DE34-CFC4-426D-8F11-1771845C2394}" srcOrd="0" destOrd="0" presId="urn:microsoft.com/office/officeart/2005/8/layout/hierarchy3"/>
    <dgm:cxn modelId="{E853E8C9-211D-48C4-9648-8C8B94E33A4E}" type="presParOf" srcId="{5EF1DE34-CFC4-426D-8F11-1771845C2394}" destId="{2E1FC6A4-5AEF-42C2-8454-5109CB551E35}" srcOrd="0" destOrd="0" presId="urn:microsoft.com/office/officeart/2005/8/layout/hierarchy3"/>
    <dgm:cxn modelId="{47A7EF63-2FCB-46D3-9476-FD7F0A78F711}" type="presParOf" srcId="{5EF1DE34-CFC4-426D-8F11-1771845C2394}" destId="{0F943ED5-2236-4814-BA49-022850B593E8}" srcOrd="1" destOrd="0" presId="urn:microsoft.com/office/officeart/2005/8/layout/hierarchy3"/>
    <dgm:cxn modelId="{2E270358-FFC8-4BB2-8A2F-CA86F3021653}" type="presParOf" srcId="{47FE0E3B-5625-4850-A796-982E18A63E20}" destId="{D3B89A0E-74A3-434C-B638-EE243CAF9F88}" srcOrd="1" destOrd="0" presId="urn:microsoft.com/office/officeart/2005/8/layout/hierarchy3"/>
    <dgm:cxn modelId="{339880E8-21AC-4E70-A8F4-CB81C76ACD8B}" type="presParOf" srcId="{8AD7B23A-76F3-4A1D-92AE-342A7E64C3EC}" destId="{C627FA39-F54F-410D-9C9C-940843DAB3EE}" srcOrd="3" destOrd="0" presId="urn:microsoft.com/office/officeart/2005/8/layout/hierarchy3"/>
    <dgm:cxn modelId="{ABA7D6F3-D220-47C0-A9AD-DCC13C412686}" type="presParOf" srcId="{C627FA39-F54F-410D-9C9C-940843DAB3EE}" destId="{C4E2208D-A0B8-45D0-A0C4-315772283E25}" srcOrd="0" destOrd="0" presId="urn:microsoft.com/office/officeart/2005/8/layout/hierarchy3"/>
    <dgm:cxn modelId="{E22AB39C-10E0-45D6-BD2B-2B299F0E12D1}" type="presParOf" srcId="{C4E2208D-A0B8-45D0-A0C4-315772283E25}" destId="{69E76033-A57F-47A0-8308-3918E64C8037}" srcOrd="0" destOrd="0" presId="urn:microsoft.com/office/officeart/2005/8/layout/hierarchy3"/>
    <dgm:cxn modelId="{6D990234-791C-48D0-A220-4F5C1F9004D4}" type="presParOf" srcId="{C4E2208D-A0B8-45D0-A0C4-315772283E25}" destId="{E2D0888D-ECAC-46AE-8499-EAC32C1FB31D}" srcOrd="1" destOrd="0" presId="urn:microsoft.com/office/officeart/2005/8/layout/hierarchy3"/>
    <dgm:cxn modelId="{67975FE5-93A3-4BF9-88D7-51240828B9A7}" type="presParOf" srcId="{C627FA39-F54F-410D-9C9C-940843DAB3EE}" destId="{DFE703AE-D39D-4B6A-AB0D-059602B6C686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5470AEC-0474-4AAC-8731-123FFB941394}" type="doc">
      <dgm:prSet loTypeId="urn:microsoft.com/office/officeart/2016/7/layout/LinearBlockProcessNumbered" loCatId="process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63BF392-6008-4790-8E0F-B66136EEC681}">
      <dgm:prSet/>
      <dgm:spPr/>
      <dgm:t>
        <a:bodyPr/>
        <a:lstStyle/>
        <a:p>
          <a:r>
            <a:rPr lang="en-US" dirty="0">
              <a:solidFill>
                <a:srgbClr val="010000"/>
              </a:solidFill>
              <a:cs typeface="Calibri"/>
            </a:rPr>
            <a:t>Define camera parameters (6D Position, FOV etc.)</a:t>
          </a:r>
          <a:endParaRPr lang="en-US" dirty="0">
            <a:cs typeface="Calibri Light"/>
          </a:endParaRPr>
        </a:p>
      </dgm:t>
    </dgm:pt>
    <dgm:pt modelId="{F676D446-BE6C-433E-A57D-73838EB4121F}" type="parTrans" cxnId="{A9F2A7E8-4C0E-4BB0-BEB7-A69E075A88B8}">
      <dgm:prSet/>
      <dgm:spPr/>
      <dgm:t>
        <a:bodyPr/>
        <a:lstStyle/>
        <a:p>
          <a:endParaRPr lang="en-US"/>
        </a:p>
      </dgm:t>
    </dgm:pt>
    <dgm:pt modelId="{5D153F0A-EF24-4703-A072-7B069EE2A8E7}" type="sibTrans" cxnId="{A9F2A7E8-4C0E-4BB0-BEB7-A69E075A88B8}">
      <dgm:prSet phldrT="1"/>
      <dgm:spPr/>
      <dgm:t>
        <a:bodyPr/>
        <a:lstStyle/>
        <a:p>
          <a:r>
            <a:rPr lang="en-US"/>
            <a:t>1</a:t>
          </a:r>
        </a:p>
      </dgm:t>
    </dgm:pt>
    <dgm:pt modelId="{D6431449-FAB5-491D-8DC7-4704DFB7920F}">
      <dgm:prSet/>
      <dgm:spPr/>
      <dgm:t>
        <a:bodyPr/>
        <a:lstStyle/>
        <a:p>
          <a:r>
            <a:rPr lang="en-US" dirty="0">
              <a:solidFill>
                <a:srgbClr val="010000"/>
              </a:solidFill>
              <a:cs typeface="Calibri"/>
            </a:rPr>
            <a:t>Repeat with different camera parameters</a:t>
          </a:r>
          <a:endParaRPr lang="en-US" dirty="0">
            <a:cs typeface="Calibri Light"/>
          </a:endParaRPr>
        </a:p>
      </dgm:t>
    </dgm:pt>
    <dgm:pt modelId="{DCCEC82F-D112-49E3-B3AD-B6C85E7D0805}" type="parTrans" cxnId="{A8789ED3-EFEC-44C2-9889-572354654E1B}">
      <dgm:prSet/>
      <dgm:spPr/>
      <dgm:t>
        <a:bodyPr/>
        <a:lstStyle/>
        <a:p>
          <a:endParaRPr lang="en-US"/>
        </a:p>
      </dgm:t>
    </dgm:pt>
    <dgm:pt modelId="{B4A6B25B-9D73-4BA1-A0A6-FBE8B8D124DE}" type="sibTrans" cxnId="{A8789ED3-EFEC-44C2-9889-572354654E1B}">
      <dgm:prSet phldrT="3"/>
      <dgm:spPr/>
      <dgm:t>
        <a:bodyPr/>
        <a:lstStyle/>
        <a:p>
          <a:r>
            <a:rPr lang="en-US" dirty="0"/>
            <a:t>3</a:t>
          </a:r>
        </a:p>
      </dgm:t>
    </dgm:pt>
    <dgm:pt modelId="{713B68E7-399E-4D1F-9B8D-6CBD8C9FABF3}">
      <dgm:prSet/>
      <dgm:spPr/>
      <dgm:t>
        <a:bodyPr/>
        <a:lstStyle/>
        <a:p>
          <a:r>
            <a:rPr lang="en-US" dirty="0">
              <a:solidFill>
                <a:srgbClr val="010000"/>
              </a:solidFill>
              <a:cs typeface="Calibri"/>
            </a:rPr>
            <a:t>Render view to obtain visible surfaces</a:t>
          </a:r>
          <a:endParaRPr lang="en-US" dirty="0">
            <a:cs typeface="Calibri Light"/>
          </a:endParaRPr>
        </a:p>
      </dgm:t>
    </dgm:pt>
    <dgm:pt modelId="{A8784FA3-E866-42CF-8EAC-D5F7A8579EF3}" type="parTrans" cxnId="{B78FB20E-11FE-4956-9DBE-DA1BE3297F9D}">
      <dgm:prSet/>
      <dgm:spPr/>
      <dgm:t>
        <a:bodyPr/>
        <a:lstStyle/>
        <a:p>
          <a:endParaRPr lang="en-US"/>
        </a:p>
      </dgm:t>
    </dgm:pt>
    <dgm:pt modelId="{BC8FAC66-CEF0-43EC-A49E-82DF552E44DE}" type="sibTrans" cxnId="{B78FB20E-11FE-4956-9DBE-DA1BE3297F9D}">
      <dgm:prSet phldrT="2"/>
      <dgm:spPr/>
      <dgm:t>
        <a:bodyPr/>
        <a:lstStyle/>
        <a:p>
          <a:r>
            <a:rPr lang="en-US"/>
            <a:t>2</a:t>
          </a:r>
        </a:p>
      </dgm:t>
    </dgm:pt>
    <dgm:pt modelId="{52F23178-4346-49AC-ABA1-214D1114F985}">
      <dgm:prSet/>
      <dgm:spPr/>
      <dgm:t>
        <a:bodyPr/>
        <a:lstStyle/>
        <a:p>
          <a:r>
            <a:rPr lang="en-US" dirty="0">
              <a:solidFill>
                <a:srgbClr val="010000"/>
              </a:solidFill>
              <a:cs typeface="Calibri"/>
            </a:rPr>
            <a:t>Union over visible surfaces</a:t>
          </a:r>
          <a:endParaRPr lang="en-US" dirty="0">
            <a:cs typeface="Calibri Light"/>
          </a:endParaRPr>
        </a:p>
      </dgm:t>
    </dgm:pt>
    <dgm:pt modelId="{DB16540B-33DA-49A3-B835-A7F1DEE90128}" type="parTrans" cxnId="{A5DB0DC5-E860-4E98-9625-71B01B48D8B7}">
      <dgm:prSet/>
      <dgm:spPr/>
      <dgm:t>
        <a:bodyPr/>
        <a:lstStyle/>
        <a:p>
          <a:endParaRPr lang="en-US"/>
        </a:p>
      </dgm:t>
    </dgm:pt>
    <dgm:pt modelId="{792E4561-5B27-4CC0-948A-9EAA98C9CC6A}" type="sibTrans" cxnId="{A5DB0DC5-E860-4E98-9625-71B01B48D8B7}">
      <dgm:prSet phldrT="4"/>
      <dgm:spPr/>
      <dgm:t>
        <a:bodyPr/>
        <a:lstStyle/>
        <a:p>
          <a:r>
            <a:rPr lang="en-US" dirty="0"/>
            <a:t>4</a:t>
          </a:r>
        </a:p>
      </dgm:t>
    </dgm:pt>
    <dgm:pt modelId="{9B65B5DA-B113-45A4-887A-DE07E79E38EB}">
      <dgm:prSet/>
      <dgm:spPr/>
      <dgm:t>
        <a:bodyPr/>
        <a:lstStyle/>
        <a:p>
          <a:r>
            <a:rPr lang="en-US" dirty="0"/>
            <a:t>Re-sample points</a:t>
          </a:r>
        </a:p>
      </dgm:t>
    </dgm:pt>
    <dgm:pt modelId="{907A1446-FF68-4CB4-AE70-485647A202B0}" type="parTrans" cxnId="{B853600B-DB26-4B4D-A323-5D7980279AC3}">
      <dgm:prSet/>
      <dgm:spPr/>
      <dgm:t>
        <a:bodyPr/>
        <a:lstStyle/>
        <a:p>
          <a:endParaRPr lang="en-US"/>
        </a:p>
      </dgm:t>
    </dgm:pt>
    <dgm:pt modelId="{7081758C-6E0A-49DE-88B3-1C1413A9DDC0}" type="sibTrans" cxnId="{B853600B-DB26-4B4D-A323-5D7980279AC3}">
      <dgm:prSet phldrT="4"/>
      <dgm:spPr/>
      <dgm:t>
        <a:bodyPr/>
        <a:lstStyle/>
        <a:p>
          <a:r>
            <a:rPr lang="en-US" dirty="0"/>
            <a:t>5</a:t>
          </a:r>
        </a:p>
      </dgm:t>
    </dgm:pt>
    <dgm:pt modelId="{7D72C014-B813-40A4-BB86-6650858A08D1}" type="pres">
      <dgm:prSet presAssocID="{75470AEC-0474-4AAC-8731-123FFB941394}" presName="Name0" presStyleCnt="0">
        <dgm:presLayoutVars>
          <dgm:animLvl val="lvl"/>
          <dgm:resizeHandles val="exact"/>
        </dgm:presLayoutVars>
      </dgm:prSet>
      <dgm:spPr/>
    </dgm:pt>
    <dgm:pt modelId="{BBEC9A10-CEE1-4876-9202-A4FD21837131}" type="pres">
      <dgm:prSet presAssocID="{963BF392-6008-4790-8E0F-B66136EEC681}" presName="compositeNode" presStyleCnt="0">
        <dgm:presLayoutVars>
          <dgm:bulletEnabled val="1"/>
        </dgm:presLayoutVars>
      </dgm:prSet>
      <dgm:spPr/>
    </dgm:pt>
    <dgm:pt modelId="{99B9828D-15ED-46D5-BD52-41E795B11048}" type="pres">
      <dgm:prSet presAssocID="{963BF392-6008-4790-8E0F-B66136EEC681}" presName="bgRect" presStyleLbl="alignNode1" presStyleIdx="0" presStyleCnt="5"/>
      <dgm:spPr/>
    </dgm:pt>
    <dgm:pt modelId="{AABD70B8-66A8-4434-A680-8CB256A5B643}" type="pres">
      <dgm:prSet presAssocID="{5D153F0A-EF24-4703-A072-7B069EE2A8E7}" presName="sibTransNodeRect" presStyleLbl="alignNode1" presStyleIdx="0" presStyleCnt="5">
        <dgm:presLayoutVars>
          <dgm:chMax val="0"/>
          <dgm:bulletEnabled val="1"/>
        </dgm:presLayoutVars>
      </dgm:prSet>
      <dgm:spPr/>
    </dgm:pt>
    <dgm:pt modelId="{4C5D923E-CB41-4826-8198-10D9696EF83B}" type="pres">
      <dgm:prSet presAssocID="{963BF392-6008-4790-8E0F-B66136EEC681}" presName="nodeRect" presStyleLbl="alignNode1" presStyleIdx="0" presStyleCnt="5">
        <dgm:presLayoutVars>
          <dgm:bulletEnabled val="1"/>
        </dgm:presLayoutVars>
      </dgm:prSet>
      <dgm:spPr/>
    </dgm:pt>
    <dgm:pt modelId="{223DA9A8-EBB9-47E8-B57F-65C61C0A4F18}" type="pres">
      <dgm:prSet presAssocID="{5D153F0A-EF24-4703-A072-7B069EE2A8E7}" presName="sibTrans" presStyleCnt="0"/>
      <dgm:spPr/>
    </dgm:pt>
    <dgm:pt modelId="{3A176467-0144-42ED-8F1C-4E19E1CD86C9}" type="pres">
      <dgm:prSet presAssocID="{713B68E7-399E-4D1F-9B8D-6CBD8C9FABF3}" presName="compositeNode" presStyleCnt="0">
        <dgm:presLayoutVars>
          <dgm:bulletEnabled val="1"/>
        </dgm:presLayoutVars>
      </dgm:prSet>
      <dgm:spPr/>
    </dgm:pt>
    <dgm:pt modelId="{F1227CE1-376E-44EC-B3C0-39A84C28A20D}" type="pres">
      <dgm:prSet presAssocID="{713B68E7-399E-4D1F-9B8D-6CBD8C9FABF3}" presName="bgRect" presStyleLbl="alignNode1" presStyleIdx="1" presStyleCnt="5"/>
      <dgm:spPr/>
    </dgm:pt>
    <dgm:pt modelId="{70D9DC60-611D-468D-A0E8-F58D97FAF4B8}" type="pres">
      <dgm:prSet presAssocID="{BC8FAC66-CEF0-43EC-A49E-82DF552E44DE}" presName="sibTransNodeRect" presStyleLbl="alignNode1" presStyleIdx="1" presStyleCnt="5">
        <dgm:presLayoutVars>
          <dgm:chMax val="0"/>
          <dgm:bulletEnabled val="1"/>
        </dgm:presLayoutVars>
      </dgm:prSet>
      <dgm:spPr/>
    </dgm:pt>
    <dgm:pt modelId="{FDBF3D65-7C60-4804-B1AC-A210A22E77CA}" type="pres">
      <dgm:prSet presAssocID="{713B68E7-399E-4D1F-9B8D-6CBD8C9FABF3}" presName="nodeRect" presStyleLbl="alignNode1" presStyleIdx="1" presStyleCnt="5">
        <dgm:presLayoutVars>
          <dgm:bulletEnabled val="1"/>
        </dgm:presLayoutVars>
      </dgm:prSet>
      <dgm:spPr/>
    </dgm:pt>
    <dgm:pt modelId="{043C5240-2621-4D3C-AEBD-83265799C597}" type="pres">
      <dgm:prSet presAssocID="{BC8FAC66-CEF0-43EC-A49E-82DF552E44DE}" presName="sibTrans" presStyleCnt="0"/>
      <dgm:spPr/>
    </dgm:pt>
    <dgm:pt modelId="{CC4E5A0E-11EE-40B2-844F-CBBE19F1EE1A}" type="pres">
      <dgm:prSet presAssocID="{D6431449-FAB5-491D-8DC7-4704DFB7920F}" presName="compositeNode" presStyleCnt="0">
        <dgm:presLayoutVars>
          <dgm:bulletEnabled val="1"/>
        </dgm:presLayoutVars>
      </dgm:prSet>
      <dgm:spPr/>
    </dgm:pt>
    <dgm:pt modelId="{79E11D6E-6A26-490A-892A-84D120BCD459}" type="pres">
      <dgm:prSet presAssocID="{D6431449-FAB5-491D-8DC7-4704DFB7920F}" presName="bgRect" presStyleLbl="alignNode1" presStyleIdx="2" presStyleCnt="5"/>
      <dgm:spPr/>
    </dgm:pt>
    <dgm:pt modelId="{E0D2BB07-D1AB-4E28-9001-3A6B7B800C2C}" type="pres">
      <dgm:prSet presAssocID="{B4A6B25B-9D73-4BA1-A0A6-FBE8B8D124DE}" presName="sibTransNodeRect" presStyleLbl="alignNode1" presStyleIdx="2" presStyleCnt="5">
        <dgm:presLayoutVars>
          <dgm:chMax val="0"/>
          <dgm:bulletEnabled val="1"/>
        </dgm:presLayoutVars>
      </dgm:prSet>
      <dgm:spPr/>
    </dgm:pt>
    <dgm:pt modelId="{3B529664-55A3-4C30-B98A-E6397D56813F}" type="pres">
      <dgm:prSet presAssocID="{D6431449-FAB5-491D-8DC7-4704DFB7920F}" presName="nodeRect" presStyleLbl="alignNode1" presStyleIdx="2" presStyleCnt="5">
        <dgm:presLayoutVars>
          <dgm:bulletEnabled val="1"/>
        </dgm:presLayoutVars>
      </dgm:prSet>
      <dgm:spPr/>
    </dgm:pt>
    <dgm:pt modelId="{BC223EBD-FED7-4F8E-B85B-15F9874777D5}" type="pres">
      <dgm:prSet presAssocID="{B4A6B25B-9D73-4BA1-A0A6-FBE8B8D124DE}" presName="sibTrans" presStyleCnt="0"/>
      <dgm:spPr/>
    </dgm:pt>
    <dgm:pt modelId="{6E87A8C7-ECCD-4850-9309-87331CC9C306}" type="pres">
      <dgm:prSet presAssocID="{52F23178-4346-49AC-ABA1-214D1114F985}" presName="compositeNode" presStyleCnt="0">
        <dgm:presLayoutVars>
          <dgm:bulletEnabled val="1"/>
        </dgm:presLayoutVars>
      </dgm:prSet>
      <dgm:spPr/>
    </dgm:pt>
    <dgm:pt modelId="{6C26DB91-BBE6-4204-A1C5-EA7AC25DDB7F}" type="pres">
      <dgm:prSet presAssocID="{52F23178-4346-49AC-ABA1-214D1114F985}" presName="bgRect" presStyleLbl="alignNode1" presStyleIdx="3" presStyleCnt="5"/>
      <dgm:spPr/>
    </dgm:pt>
    <dgm:pt modelId="{23399DD9-7E7D-4A85-A96E-C75613C73979}" type="pres">
      <dgm:prSet presAssocID="{792E4561-5B27-4CC0-948A-9EAA98C9CC6A}" presName="sibTransNodeRect" presStyleLbl="alignNode1" presStyleIdx="3" presStyleCnt="5" custLinFactNeighborX="248" custLinFactNeighborY="0">
        <dgm:presLayoutVars>
          <dgm:chMax val="0"/>
          <dgm:bulletEnabled val="1"/>
        </dgm:presLayoutVars>
      </dgm:prSet>
      <dgm:spPr/>
    </dgm:pt>
    <dgm:pt modelId="{37BE6E56-CB30-4E4F-9C62-14950F1AC72C}" type="pres">
      <dgm:prSet presAssocID="{52F23178-4346-49AC-ABA1-214D1114F985}" presName="nodeRect" presStyleLbl="alignNode1" presStyleIdx="3" presStyleCnt="5">
        <dgm:presLayoutVars>
          <dgm:bulletEnabled val="1"/>
        </dgm:presLayoutVars>
      </dgm:prSet>
      <dgm:spPr/>
    </dgm:pt>
    <dgm:pt modelId="{C2711AB6-5921-4954-9C1B-F88985F2246D}" type="pres">
      <dgm:prSet presAssocID="{792E4561-5B27-4CC0-948A-9EAA98C9CC6A}" presName="sibTrans" presStyleCnt="0"/>
      <dgm:spPr/>
    </dgm:pt>
    <dgm:pt modelId="{24896AC2-5FC5-4566-885E-E8B5CC38CA85}" type="pres">
      <dgm:prSet presAssocID="{9B65B5DA-B113-45A4-887A-DE07E79E38EB}" presName="compositeNode" presStyleCnt="0">
        <dgm:presLayoutVars>
          <dgm:bulletEnabled val="1"/>
        </dgm:presLayoutVars>
      </dgm:prSet>
      <dgm:spPr/>
    </dgm:pt>
    <dgm:pt modelId="{F90C0B25-F645-4407-8DBC-A15A7FF51B90}" type="pres">
      <dgm:prSet presAssocID="{9B65B5DA-B113-45A4-887A-DE07E79E38EB}" presName="bgRect" presStyleLbl="alignNode1" presStyleIdx="4" presStyleCnt="5"/>
      <dgm:spPr/>
    </dgm:pt>
    <dgm:pt modelId="{8114AC98-2F90-4861-95A7-228B7A9B31DB}" type="pres">
      <dgm:prSet presAssocID="{7081758C-6E0A-49DE-88B3-1C1413A9DDC0}" presName="sibTransNodeRect" presStyleLbl="alignNode1" presStyleIdx="4" presStyleCnt="5">
        <dgm:presLayoutVars>
          <dgm:chMax val="0"/>
          <dgm:bulletEnabled val="1"/>
        </dgm:presLayoutVars>
      </dgm:prSet>
      <dgm:spPr/>
    </dgm:pt>
    <dgm:pt modelId="{22F4ADED-0713-4C8F-BCCF-67D7E8E624D5}" type="pres">
      <dgm:prSet presAssocID="{9B65B5DA-B113-45A4-887A-DE07E79E38EB}" presName="nodeRect" presStyleLbl="alignNode1" presStyleIdx="4" presStyleCnt="5">
        <dgm:presLayoutVars>
          <dgm:bulletEnabled val="1"/>
        </dgm:presLayoutVars>
      </dgm:prSet>
      <dgm:spPr/>
    </dgm:pt>
  </dgm:ptLst>
  <dgm:cxnLst>
    <dgm:cxn modelId="{B853600B-DB26-4B4D-A323-5D7980279AC3}" srcId="{75470AEC-0474-4AAC-8731-123FFB941394}" destId="{9B65B5DA-B113-45A4-887A-DE07E79E38EB}" srcOrd="4" destOrd="0" parTransId="{907A1446-FF68-4CB4-AE70-485647A202B0}" sibTransId="{7081758C-6E0A-49DE-88B3-1C1413A9DDC0}"/>
    <dgm:cxn modelId="{B78FB20E-11FE-4956-9DBE-DA1BE3297F9D}" srcId="{75470AEC-0474-4AAC-8731-123FFB941394}" destId="{713B68E7-399E-4D1F-9B8D-6CBD8C9FABF3}" srcOrd="1" destOrd="0" parTransId="{A8784FA3-E866-42CF-8EAC-D5F7A8579EF3}" sibTransId="{BC8FAC66-CEF0-43EC-A49E-82DF552E44DE}"/>
    <dgm:cxn modelId="{E18A3312-88E4-475E-AE20-8D3327B417E7}" type="presOf" srcId="{9B65B5DA-B113-45A4-887A-DE07E79E38EB}" destId="{22F4ADED-0713-4C8F-BCCF-67D7E8E624D5}" srcOrd="1" destOrd="0" presId="urn:microsoft.com/office/officeart/2016/7/layout/LinearBlockProcessNumbered"/>
    <dgm:cxn modelId="{A1DB172A-C4E7-4CD9-8FFB-38A796F72720}" type="presOf" srcId="{52F23178-4346-49AC-ABA1-214D1114F985}" destId="{6C26DB91-BBE6-4204-A1C5-EA7AC25DDB7F}" srcOrd="0" destOrd="0" presId="urn:microsoft.com/office/officeart/2016/7/layout/LinearBlockProcessNumbered"/>
    <dgm:cxn modelId="{5478483E-85FD-4F89-8670-4BE17A782530}" type="presOf" srcId="{7081758C-6E0A-49DE-88B3-1C1413A9DDC0}" destId="{8114AC98-2F90-4861-95A7-228B7A9B31DB}" srcOrd="0" destOrd="0" presId="urn:microsoft.com/office/officeart/2016/7/layout/LinearBlockProcessNumbered"/>
    <dgm:cxn modelId="{056E1167-2A26-49C8-8D81-297B21F252FB}" type="presOf" srcId="{9B65B5DA-B113-45A4-887A-DE07E79E38EB}" destId="{F90C0B25-F645-4407-8DBC-A15A7FF51B90}" srcOrd="0" destOrd="0" presId="urn:microsoft.com/office/officeart/2016/7/layout/LinearBlockProcessNumbered"/>
    <dgm:cxn modelId="{627B0D68-45E7-450B-B6F9-0C3F44F5656B}" type="presOf" srcId="{BC8FAC66-CEF0-43EC-A49E-82DF552E44DE}" destId="{70D9DC60-611D-468D-A0E8-F58D97FAF4B8}" srcOrd="0" destOrd="0" presId="urn:microsoft.com/office/officeart/2016/7/layout/LinearBlockProcessNumbered"/>
    <dgm:cxn modelId="{D8307886-8798-4023-88DB-0C9360455685}" type="presOf" srcId="{75470AEC-0474-4AAC-8731-123FFB941394}" destId="{7D72C014-B813-40A4-BB86-6650858A08D1}" srcOrd="0" destOrd="0" presId="urn:microsoft.com/office/officeart/2016/7/layout/LinearBlockProcessNumbered"/>
    <dgm:cxn modelId="{0DC2C28D-E7B8-4E6D-A704-FA531420198D}" type="presOf" srcId="{792E4561-5B27-4CC0-948A-9EAA98C9CC6A}" destId="{23399DD9-7E7D-4A85-A96E-C75613C73979}" srcOrd="0" destOrd="0" presId="urn:microsoft.com/office/officeart/2016/7/layout/LinearBlockProcessNumbered"/>
    <dgm:cxn modelId="{52B4F497-16AC-4566-BB60-6859BCA58EC5}" type="presOf" srcId="{D6431449-FAB5-491D-8DC7-4704DFB7920F}" destId="{3B529664-55A3-4C30-B98A-E6397D56813F}" srcOrd="1" destOrd="0" presId="urn:microsoft.com/office/officeart/2016/7/layout/LinearBlockProcessNumbered"/>
    <dgm:cxn modelId="{543237A6-6077-44FC-9C58-8A77CDED965E}" type="presOf" srcId="{713B68E7-399E-4D1F-9B8D-6CBD8C9FABF3}" destId="{F1227CE1-376E-44EC-B3C0-39A84C28A20D}" srcOrd="0" destOrd="0" presId="urn:microsoft.com/office/officeart/2016/7/layout/LinearBlockProcessNumbered"/>
    <dgm:cxn modelId="{5F2F73B4-C178-457F-9123-9325DCED1D06}" type="presOf" srcId="{52F23178-4346-49AC-ABA1-214D1114F985}" destId="{37BE6E56-CB30-4E4F-9C62-14950F1AC72C}" srcOrd="1" destOrd="0" presId="urn:microsoft.com/office/officeart/2016/7/layout/LinearBlockProcessNumbered"/>
    <dgm:cxn modelId="{A5DB0DC5-E860-4E98-9625-71B01B48D8B7}" srcId="{75470AEC-0474-4AAC-8731-123FFB941394}" destId="{52F23178-4346-49AC-ABA1-214D1114F985}" srcOrd="3" destOrd="0" parTransId="{DB16540B-33DA-49A3-B835-A7F1DEE90128}" sibTransId="{792E4561-5B27-4CC0-948A-9EAA98C9CC6A}"/>
    <dgm:cxn modelId="{EF7FC9C6-FFEC-47C4-81A8-1247BF379EBD}" type="presOf" srcId="{D6431449-FAB5-491D-8DC7-4704DFB7920F}" destId="{79E11D6E-6A26-490A-892A-84D120BCD459}" srcOrd="0" destOrd="0" presId="urn:microsoft.com/office/officeart/2016/7/layout/LinearBlockProcessNumbered"/>
    <dgm:cxn modelId="{A8789ED3-EFEC-44C2-9889-572354654E1B}" srcId="{75470AEC-0474-4AAC-8731-123FFB941394}" destId="{D6431449-FAB5-491D-8DC7-4704DFB7920F}" srcOrd="2" destOrd="0" parTransId="{DCCEC82F-D112-49E3-B3AD-B6C85E7D0805}" sibTransId="{B4A6B25B-9D73-4BA1-A0A6-FBE8B8D124DE}"/>
    <dgm:cxn modelId="{923ED9D4-680B-4D28-A7E3-392C92F46347}" type="presOf" srcId="{963BF392-6008-4790-8E0F-B66136EEC681}" destId="{4C5D923E-CB41-4826-8198-10D9696EF83B}" srcOrd="1" destOrd="0" presId="urn:microsoft.com/office/officeart/2016/7/layout/LinearBlockProcessNumbered"/>
    <dgm:cxn modelId="{33D666E5-4EED-4001-9FC6-45A480AC4321}" type="presOf" srcId="{713B68E7-399E-4D1F-9B8D-6CBD8C9FABF3}" destId="{FDBF3D65-7C60-4804-B1AC-A210A22E77CA}" srcOrd="1" destOrd="0" presId="urn:microsoft.com/office/officeart/2016/7/layout/LinearBlockProcessNumbered"/>
    <dgm:cxn modelId="{175197E6-DDAB-4D20-ACC6-E92798481F70}" type="presOf" srcId="{963BF392-6008-4790-8E0F-B66136EEC681}" destId="{99B9828D-15ED-46D5-BD52-41E795B11048}" srcOrd="0" destOrd="0" presId="urn:microsoft.com/office/officeart/2016/7/layout/LinearBlockProcessNumbered"/>
    <dgm:cxn modelId="{A9F2A7E8-4C0E-4BB0-BEB7-A69E075A88B8}" srcId="{75470AEC-0474-4AAC-8731-123FFB941394}" destId="{963BF392-6008-4790-8E0F-B66136EEC681}" srcOrd="0" destOrd="0" parTransId="{F676D446-BE6C-433E-A57D-73838EB4121F}" sibTransId="{5D153F0A-EF24-4703-A072-7B069EE2A8E7}"/>
    <dgm:cxn modelId="{AEBB50F1-FB8A-46E2-8789-2E522CFE4DAC}" type="presOf" srcId="{5D153F0A-EF24-4703-A072-7B069EE2A8E7}" destId="{AABD70B8-66A8-4434-A680-8CB256A5B643}" srcOrd="0" destOrd="0" presId="urn:microsoft.com/office/officeart/2016/7/layout/LinearBlockProcessNumbered"/>
    <dgm:cxn modelId="{AD62C7FA-C14B-46E3-94EC-CEBBBBF9A20C}" type="presOf" srcId="{B4A6B25B-9D73-4BA1-A0A6-FBE8B8D124DE}" destId="{E0D2BB07-D1AB-4E28-9001-3A6B7B800C2C}" srcOrd="0" destOrd="0" presId="urn:microsoft.com/office/officeart/2016/7/layout/LinearBlockProcessNumbered"/>
    <dgm:cxn modelId="{C58F5369-2C08-470E-BB0B-6495C8397A85}" type="presParOf" srcId="{7D72C014-B813-40A4-BB86-6650858A08D1}" destId="{BBEC9A10-CEE1-4876-9202-A4FD21837131}" srcOrd="0" destOrd="0" presId="urn:microsoft.com/office/officeart/2016/7/layout/LinearBlockProcessNumbered"/>
    <dgm:cxn modelId="{7EB605D2-14A1-4E28-8682-A5922B1FD05F}" type="presParOf" srcId="{BBEC9A10-CEE1-4876-9202-A4FD21837131}" destId="{99B9828D-15ED-46D5-BD52-41E795B11048}" srcOrd="0" destOrd="0" presId="urn:microsoft.com/office/officeart/2016/7/layout/LinearBlockProcessNumbered"/>
    <dgm:cxn modelId="{D4AA01BC-E7D0-4849-A3E0-74EE0F5164E1}" type="presParOf" srcId="{BBEC9A10-CEE1-4876-9202-A4FD21837131}" destId="{AABD70B8-66A8-4434-A680-8CB256A5B643}" srcOrd="1" destOrd="0" presId="urn:microsoft.com/office/officeart/2016/7/layout/LinearBlockProcessNumbered"/>
    <dgm:cxn modelId="{80951879-7FB5-4707-BC53-F0E97CC8B76F}" type="presParOf" srcId="{BBEC9A10-CEE1-4876-9202-A4FD21837131}" destId="{4C5D923E-CB41-4826-8198-10D9696EF83B}" srcOrd="2" destOrd="0" presId="urn:microsoft.com/office/officeart/2016/7/layout/LinearBlockProcessNumbered"/>
    <dgm:cxn modelId="{2DD9B58A-3F41-458A-8578-ADE72B6BC20D}" type="presParOf" srcId="{7D72C014-B813-40A4-BB86-6650858A08D1}" destId="{223DA9A8-EBB9-47E8-B57F-65C61C0A4F18}" srcOrd="1" destOrd="0" presId="urn:microsoft.com/office/officeart/2016/7/layout/LinearBlockProcessNumbered"/>
    <dgm:cxn modelId="{7E55C561-733C-47E9-A495-0666E1B82C27}" type="presParOf" srcId="{7D72C014-B813-40A4-BB86-6650858A08D1}" destId="{3A176467-0144-42ED-8F1C-4E19E1CD86C9}" srcOrd="2" destOrd="0" presId="urn:microsoft.com/office/officeart/2016/7/layout/LinearBlockProcessNumbered"/>
    <dgm:cxn modelId="{2876291B-F182-4FD5-9D81-CB741F90FBF3}" type="presParOf" srcId="{3A176467-0144-42ED-8F1C-4E19E1CD86C9}" destId="{F1227CE1-376E-44EC-B3C0-39A84C28A20D}" srcOrd="0" destOrd="0" presId="urn:microsoft.com/office/officeart/2016/7/layout/LinearBlockProcessNumbered"/>
    <dgm:cxn modelId="{61D1AB57-E038-44FD-A83B-F9C29BD30049}" type="presParOf" srcId="{3A176467-0144-42ED-8F1C-4E19E1CD86C9}" destId="{70D9DC60-611D-468D-A0E8-F58D97FAF4B8}" srcOrd="1" destOrd="0" presId="urn:microsoft.com/office/officeart/2016/7/layout/LinearBlockProcessNumbered"/>
    <dgm:cxn modelId="{99B55C89-2D7D-42CF-A3D7-D176A15BF341}" type="presParOf" srcId="{3A176467-0144-42ED-8F1C-4E19E1CD86C9}" destId="{FDBF3D65-7C60-4804-B1AC-A210A22E77CA}" srcOrd="2" destOrd="0" presId="urn:microsoft.com/office/officeart/2016/7/layout/LinearBlockProcessNumbered"/>
    <dgm:cxn modelId="{92116AFF-4936-43EB-9500-1472174237E0}" type="presParOf" srcId="{7D72C014-B813-40A4-BB86-6650858A08D1}" destId="{043C5240-2621-4D3C-AEBD-83265799C597}" srcOrd="3" destOrd="0" presId="urn:microsoft.com/office/officeart/2016/7/layout/LinearBlockProcessNumbered"/>
    <dgm:cxn modelId="{296FA34B-EBC0-4476-91DF-75E872BEC0E2}" type="presParOf" srcId="{7D72C014-B813-40A4-BB86-6650858A08D1}" destId="{CC4E5A0E-11EE-40B2-844F-CBBE19F1EE1A}" srcOrd="4" destOrd="0" presId="urn:microsoft.com/office/officeart/2016/7/layout/LinearBlockProcessNumbered"/>
    <dgm:cxn modelId="{C06A2BA7-ABB4-41DF-AFC3-331A300EB683}" type="presParOf" srcId="{CC4E5A0E-11EE-40B2-844F-CBBE19F1EE1A}" destId="{79E11D6E-6A26-490A-892A-84D120BCD459}" srcOrd="0" destOrd="0" presId="urn:microsoft.com/office/officeart/2016/7/layout/LinearBlockProcessNumbered"/>
    <dgm:cxn modelId="{EEB839B8-4F97-4F01-9C0B-B79A3F1B8965}" type="presParOf" srcId="{CC4E5A0E-11EE-40B2-844F-CBBE19F1EE1A}" destId="{E0D2BB07-D1AB-4E28-9001-3A6B7B800C2C}" srcOrd="1" destOrd="0" presId="urn:microsoft.com/office/officeart/2016/7/layout/LinearBlockProcessNumbered"/>
    <dgm:cxn modelId="{D55054E3-34C4-47B4-868A-329F9074D737}" type="presParOf" srcId="{CC4E5A0E-11EE-40B2-844F-CBBE19F1EE1A}" destId="{3B529664-55A3-4C30-B98A-E6397D56813F}" srcOrd="2" destOrd="0" presId="urn:microsoft.com/office/officeart/2016/7/layout/LinearBlockProcessNumbered"/>
    <dgm:cxn modelId="{827C8683-1A11-4BFE-9845-0678B93B07FB}" type="presParOf" srcId="{7D72C014-B813-40A4-BB86-6650858A08D1}" destId="{BC223EBD-FED7-4F8E-B85B-15F9874777D5}" srcOrd="5" destOrd="0" presId="urn:microsoft.com/office/officeart/2016/7/layout/LinearBlockProcessNumbered"/>
    <dgm:cxn modelId="{E7A621BD-A623-4C6A-93D8-4FE737E709CF}" type="presParOf" srcId="{7D72C014-B813-40A4-BB86-6650858A08D1}" destId="{6E87A8C7-ECCD-4850-9309-87331CC9C306}" srcOrd="6" destOrd="0" presId="urn:microsoft.com/office/officeart/2016/7/layout/LinearBlockProcessNumbered"/>
    <dgm:cxn modelId="{2F336AFE-A609-4290-81FA-E56466DA89F2}" type="presParOf" srcId="{6E87A8C7-ECCD-4850-9309-87331CC9C306}" destId="{6C26DB91-BBE6-4204-A1C5-EA7AC25DDB7F}" srcOrd="0" destOrd="0" presId="urn:microsoft.com/office/officeart/2016/7/layout/LinearBlockProcessNumbered"/>
    <dgm:cxn modelId="{17FFD09C-41D7-40AB-AAC5-291E3892AB07}" type="presParOf" srcId="{6E87A8C7-ECCD-4850-9309-87331CC9C306}" destId="{23399DD9-7E7D-4A85-A96E-C75613C73979}" srcOrd="1" destOrd="0" presId="urn:microsoft.com/office/officeart/2016/7/layout/LinearBlockProcessNumbered"/>
    <dgm:cxn modelId="{A7FDF299-C9C0-43D2-9474-5A33B13143BB}" type="presParOf" srcId="{6E87A8C7-ECCD-4850-9309-87331CC9C306}" destId="{37BE6E56-CB30-4E4F-9C62-14950F1AC72C}" srcOrd="2" destOrd="0" presId="urn:microsoft.com/office/officeart/2016/7/layout/LinearBlockProcessNumbered"/>
    <dgm:cxn modelId="{5898CCBA-07D6-4F14-A12E-50485D5646E7}" type="presParOf" srcId="{7D72C014-B813-40A4-BB86-6650858A08D1}" destId="{C2711AB6-5921-4954-9C1B-F88985F2246D}" srcOrd="7" destOrd="0" presId="urn:microsoft.com/office/officeart/2016/7/layout/LinearBlockProcessNumbered"/>
    <dgm:cxn modelId="{EBC64B8A-6968-49B3-A14A-F5CDC695046E}" type="presParOf" srcId="{7D72C014-B813-40A4-BB86-6650858A08D1}" destId="{24896AC2-5FC5-4566-885E-E8B5CC38CA85}" srcOrd="8" destOrd="0" presId="urn:microsoft.com/office/officeart/2016/7/layout/LinearBlockProcessNumbered"/>
    <dgm:cxn modelId="{8B567CDF-175E-4905-8376-689F69195B08}" type="presParOf" srcId="{24896AC2-5FC5-4566-885E-E8B5CC38CA85}" destId="{F90C0B25-F645-4407-8DBC-A15A7FF51B90}" srcOrd="0" destOrd="0" presId="urn:microsoft.com/office/officeart/2016/7/layout/LinearBlockProcessNumbered"/>
    <dgm:cxn modelId="{C5BF44F4-7D60-4307-B50B-96E79446DFD6}" type="presParOf" srcId="{24896AC2-5FC5-4566-885E-E8B5CC38CA85}" destId="{8114AC98-2F90-4861-95A7-228B7A9B31DB}" srcOrd="1" destOrd="0" presId="urn:microsoft.com/office/officeart/2016/7/layout/LinearBlockProcessNumbered"/>
    <dgm:cxn modelId="{5E5AEB32-BF69-475D-A3F5-A23A74567AC0}" type="presParOf" srcId="{24896AC2-5FC5-4566-885E-E8B5CC38CA85}" destId="{22F4ADED-0713-4C8F-BCCF-67D7E8E624D5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5470AEC-0474-4AAC-8731-123FFB941394}" type="doc">
      <dgm:prSet loTypeId="urn:microsoft.com/office/officeart/2016/7/layout/LinearBlockProcessNumbered" loCatId="process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63BF392-6008-4790-8E0F-B66136EEC681}">
      <dgm:prSet/>
      <dgm:spPr/>
      <dgm:t>
        <a:bodyPr/>
        <a:lstStyle/>
        <a:p>
          <a:r>
            <a:rPr lang="en-US" dirty="0">
              <a:cs typeface="Calibri Light"/>
            </a:rPr>
            <a:t>Incorporate structured light to obtain better depth maps</a:t>
          </a:r>
        </a:p>
      </dgm:t>
    </dgm:pt>
    <dgm:pt modelId="{F676D446-BE6C-433E-A57D-73838EB4121F}" type="parTrans" cxnId="{A9F2A7E8-4C0E-4BB0-BEB7-A69E075A88B8}">
      <dgm:prSet/>
      <dgm:spPr/>
      <dgm:t>
        <a:bodyPr/>
        <a:lstStyle/>
        <a:p>
          <a:endParaRPr lang="en-US"/>
        </a:p>
      </dgm:t>
    </dgm:pt>
    <dgm:pt modelId="{5D153F0A-EF24-4703-A072-7B069EE2A8E7}" type="sibTrans" cxnId="{A9F2A7E8-4C0E-4BB0-BEB7-A69E075A88B8}">
      <dgm:prSet phldrT="1"/>
      <dgm:spPr/>
      <dgm:t>
        <a:bodyPr/>
        <a:lstStyle/>
        <a:p>
          <a:r>
            <a:rPr lang="en-US"/>
            <a:t>1</a:t>
          </a:r>
        </a:p>
      </dgm:t>
    </dgm:pt>
    <dgm:pt modelId="{D6431449-FAB5-491D-8DC7-4704DFB7920F}">
      <dgm:prSet/>
      <dgm:spPr/>
      <dgm:t>
        <a:bodyPr/>
        <a:lstStyle/>
        <a:p>
          <a:r>
            <a:rPr lang="en-US" dirty="0">
              <a:cs typeface="Calibri Light"/>
            </a:rPr>
            <a:t>Develop strategy for automatically segmenting tissue/ non-rigid material</a:t>
          </a:r>
        </a:p>
      </dgm:t>
    </dgm:pt>
    <dgm:pt modelId="{DCCEC82F-D112-49E3-B3AD-B6C85E7D0805}" type="parTrans" cxnId="{A8789ED3-EFEC-44C2-9889-572354654E1B}">
      <dgm:prSet/>
      <dgm:spPr/>
      <dgm:t>
        <a:bodyPr/>
        <a:lstStyle/>
        <a:p>
          <a:endParaRPr lang="en-US"/>
        </a:p>
      </dgm:t>
    </dgm:pt>
    <dgm:pt modelId="{B4A6B25B-9D73-4BA1-A0A6-FBE8B8D124DE}" type="sibTrans" cxnId="{A8789ED3-EFEC-44C2-9889-572354654E1B}">
      <dgm:prSet phldrT="3"/>
      <dgm:spPr/>
      <dgm:t>
        <a:bodyPr/>
        <a:lstStyle/>
        <a:p>
          <a:r>
            <a:rPr lang="en-US"/>
            <a:t>3</a:t>
          </a:r>
        </a:p>
      </dgm:t>
    </dgm:pt>
    <dgm:pt modelId="{713B68E7-399E-4D1F-9B8D-6CBD8C9FABF3}">
      <dgm:prSet/>
      <dgm:spPr/>
      <dgm:t>
        <a:bodyPr/>
        <a:lstStyle/>
        <a:p>
          <a:r>
            <a:rPr lang="en-US" dirty="0">
              <a:cs typeface="Calibri Light"/>
            </a:rPr>
            <a:t>Test algorithm on real patient datasets</a:t>
          </a:r>
        </a:p>
      </dgm:t>
    </dgm:pt>
    <dgm:pt modelId="{A8784FA3-E866-42CF-8EAC-D5F7A8579EF3}" type="parTrans" cxnId="{B78FB20E-11FE-4956-9DBE-DA1BE3297F9D}">
      <dgm:prSet/>
      <dgm:spPr/>
      <dgm:t>
        <a:bodyPr/>
        <a:lstStyle/>
        <a:p>
          <a:endParaRPr lang="en-US"/>
        </a:p>
      </dgm:t>
    </dgm:pt>
    <dgm:pt modelId="{BC8FAC66-CEF0-43EC-A49E-82DF552E44DE}" type="sibTrans" cxnId="{B78FB20E-11FE-4956-9DBE-DA1BE3297F9D}">
      <dgm:prSet phldrT="2"/>
      <dgm:spPr/>
      <dgm:t>
        <a:bodyPr/>
        <a:lstStyle/>
        <a:p>
          <a:r>
            <a:rPr lang="en-US"/>
            <a:t>2</a:t>
          </a:r>
        </a:p>
      </dgm:t>
    </dgm:pt>
    <dgm:pt modelId="{52F23178-4346-49AC-ABA1-214D1114F985}">
      <dgm:prSet/>
      <dgm:spPr/>
      <dgm:t>
        <a:bodyPr/>
        <a:lstStyle/>
        <a:p>
          <a:r>
            <a:rPr lang="en-US">
              <a:cs typeface="Calibri Light"/>
            </a:rPr>
            <a:t>Motion Tracking after Initial Registration is successful</a:t>
          </a:r>
        </a:p>
      </dgm:t>
    </dgm:pt>
    <dgm:pt modelId="{DB16540B-33DA-49A3-B835-A7F1DEE90128}" type="parTrans" cxnId="{A5DB0DC5-E860-4E98-9625-71B01B48D8B7}">
      <dgm:prSet/>
      <dgm:spPr/>
      <dgm:t>
        <a:bodyPr/>
        <a:lstStyle/>
        <a:p>
          <a:endParaRPr lang="en-US"/>
        </a:p>
      </dgm:t>
    </dgm:pt>
    <dgm:pt modelId="{792E4561-5B27-4CC0-948A-9EAA98C9CC6A}" type="sibTrans" cxnId="{A5DB0DC5-E860-4E98-9625-71B01B48D8B7}">
      <dgm:prSet phldrT="4"/>
      <dgm:spPr/>
      <dgm:t>
        <a:bodyPr/>
        <a:lstStyle/>
        <a:p>
          <a:r>
            <a:rPr lang="en-US"/>
            <a:t>4</a:t>
          </a:r>
        </a:p>
        <a:p>
          <a:endParaRPr lang="en-US"/>
        </a:p>
      </dgm:t>
    </dgm:pt>
    <dgm:pt modelId="{7D72C014-B813-40A4-BB86-6650858A08D1}" type="pres">
      <dgm:prSet presAssocID="{75470AEC-0474-4AAC-8731-123FFB941394}" presName="Name0" presStyleCnt="0">
        <dgm:presLayoutVars>
          <dgm:animLvl val="lvl"/>
          <dgm:resizeHandles val="exact"/>
        </dgm:presLayoutVars>
      </dgm:prSet>
      <dgm:spPr/>
    </dgm:pt>
    <dgm:pt modelId="{BBEC9A10-CEE1-4876-9202-A4FD21837131}" type="pres">
      <dgm:prSet presAssocID="{963BF392-6008-4790-8E0F-B66136EEC681}" presName="compositeNode" presStyleCnt="0">
        <dgm:presLayoutVars>
          <dgm:bulletEnabled val="1"/>
        </dgm:presLayoutVars>
      </dgm:prSet>
      <dgm:spPr/>
    </dgm:pt>
    <dgm:pt modelId="{99B9828D-15ED-46D5-BD52-41E795B11048}" type="pres">
      <dgm:prSet presAssocID="{963BF392-6008-4790-8E0F-B66136EEC681}" presName="bgRect" presStyleLbl="alignNode1" presStyleIdx="0" presStyleCnt="4"/>
      <dgm:spPr/>
    </dgm:pt>
    <dgm:pt modelId="{AABD70B8-66A8-4434-A680-8CB256A5B643}" type="pres">
      <dgm:prSet presAssocID="{5D153F0A-EF24-4703-A072-7B069EE2A8E7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4C5D923E-CB41-4826-8198-10D9696EF83B}" type="pres">
      <dgm:prSet presAssocID="{963BF392-6008-4790-8E0F-B66136EEC681}" presName="nodeRect" presStyleLbl="alignNode1" presStyleIdx="0" presStyleCnt="4">
        <dgm:presLayoutVars>
          <dgm:bulletEnabled val="1"/>
        </dgm:presLayoutVars>
      </dgm:prSet>
      <dgm:spPr/>
    </dgm:pt>
    <dgm:pt modelId="{223DA9A8-EBB9-47E8-B57F-65C61C0A4F18}" type="pres">
      <dgm:prSet presAssocID="{5D153F0A-EF24-4703-A072-7B069EE2A8E7}" presName="sibTrans" presStyleCnt="0"/>
      <dgm:spPr/>
    </dgm:pt>
    <dgm:pt modelId="{3A176467-0144-42ED-8F1C-4E19E1CD86C9}" type="pres">
      <dgm:prSet presAssocID="{713B68E7-399E-4D1F-9B8D-6CBD8C9FABF3}" presName="compositeNode" presStyleCnt="0">
        <dgm:presLayoutVars>
          <dgm:bulletEnabled val="1"/>
        </dgm:presLayoutVars>
      </dgm:prSet>
      <dgm:spPr/>
    </dgm:pt>
    <dgm:pt modelId="{F1227CE1-376E-44EC-B3C0-39A84C28A20D}" type="pres">
      <dgm:prSet presAssocID="{713B68E7-399E-4D1F-9B8D-6CBD8C9FABF3}" presName="bgRect" presStyleLbl="alignNode1" presStyleIdx="1" presStyleCnt="4"/>
      <dgm:spPr/>
    </dgm:pt>
    <dgm:pt modelId="{70D9DC60-611D-468D-A0E8-F58D97FAF4B8}" type="pres">
      <dgm:prSet presAssocID="{BC8FAC66-CEF0-43EC-A49E-82DF552E44DE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FDBF3D65-7C60-4804-B1AC-A210A22E77CA}" type="pres">
      <dgm:prSet presAssocID="{713B68E7-399E-4D1F-9B8D-6CBD8C9FABF3}" presName="nodeRect" presStyleLbl="alignNode1" presStyleIdx="1" presStyleCnt="4">
        <dgm:presLayoutVars>
          <dgm:bulletEnabled val="1"/>
        </dgm:presLayoutVars>
      </dgm:prSet>
      <dgm:spPr/>
    </dgm:pt>
    <dgm:pt modelId="{043C5240-2621-4D3C-AEBD-83265799C597}" type="pres">
      <dgm:prSet presAssocID="{BC8FAC66-CEF0-43EC-A49E-82DF552E44DE}" presName="sibTrans" presStyleCnt="0"/>
      <dgm:spPr/>
    </dgm:pt>
    <dgm:pt modelId="{CC4E5A0E-11EE-40B2-844F-CBBE19F1EE1A}" type="pres">
      <dgm:prSet presAssocID="{D6431449-FAB5-491D-8DC7-4704DFB7920F}" presName="compositeNode" presStyleCnt="0">
        <dgm:presLayoutVars>
          <dgm:bulletEnabled val="1"/>
        </dgm:presLayoutVars>
      </dgm:prSet>
      <dgm:spPr/>
    </dgm:pt>
    <dgm:pt modelId="{79E11D6E-6A26-490A-892A-84D120BCD459}" type="pres">
      <dgm:prSet presAssocID="{D6431449-FAB5-491D-8DC7-4704DFB7920F}" presName="bgRect" presStyleLbl="alignNode1" presStyleIdx="2" presStyleCnt="4"/>
      <dgm:spPr/>
    </dgm:pt>
    <dgm:pt modelId="{E0D2BB07-D1AB-4E28-9001-3A6B7B800C2C}" type="pres">
      <dgm:prSet presAssocID="{B4A6B25B-9D73-4BA1-A0A6-FBE8B8D124DE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3B529664-55A3-4C30-B98A-E6397D56813F}" type="pres">
      <dgm:prSet presAssocID="{D6431449-FAB5-491D-8DC7-4704DFB7920F}" presName="nodeRect" presStyleLbl="alignNode1" presStyleIdx="2" presStyleCnt="4">
        <dgm:presLayoutVars>
          <dgm:bulletEnabled val="1"/>
        </dgm:presLayoutVars>
      </dgm:prSet>
      <dgm:spPr/>
    </dgm:pt>
    <dgm:pt modelId="{BC223EBD-FED7-4F8E-B85B-15F9874777D5}" type="pres">
      <dgm:prSet presAssocID="{B4A6B25B-9D73-4BA1-A0A6-FBE8B8D124DE}" presName="sibTrans" presStyleCnt="0"/>
      <dgm:spPr/>
    </dgm:pt>
    <dgm:pt modelId="{6E87A8C7-ECCD-4850-9309-87331CC9C306}" type="pres">
      <dgm:prSet presAssocID="{52F23178-4346-49AC-ABA1-214D1114F985}" presName="compositeNode" presStyleCnt="0">
        <dgm:presLayoutVars>
          <dgm:bulletEnabled val="1"/>
        </dgm:presLayoutVars>
      </dgm:prSet>
      <dgm:spPr/>
    </dgm:pt>
    <dgm:pt modelId="{6C26DB91-BBE6-4204-A1C5-EA7AC25DDB7F}" type="pres">
      <dgm:prSet presAssocID="{52F23178-4346-49AC-ABA1-214D1114F985}" presName="bgRect" presStyleLbl="alignNode1" presStyleIdx="3" presStyleCnt="4"/>
      <dgm:spPr/>
    </dgm:pt>
    <dgm:pt modelId="{23399DD9-7E7D-4A85-A96E-C75613C73979}" type="pres">
      <dgm:prSet presAssocID="{792E4561-5B27-4CC0-948A-9EAA98C9CC6A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37BE6E56-CB30-4E4F-9C62-14950F1AC72C}" type="pres">
      <dgm:prSet presAssocID="{52F23178-4346-49AC-ABA1-214D1114F985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B78FB20E-11FE-4956-9DBE-DA1BE3297F9D}" srcId="{75470AEC-0474-4AAC-8731-123FFB941394}" destId="{713B68E7-399E-4D1F-9B8D-6CBD8C9FABF3}" srcOrd="1" destOrd="0" parTransId="{A8784FA3-E866-42CF-8EAC-D5F7A8579EF3}" sibTransId="{BC8FAC66-CEF0-43EC-A49E-82DF552E44DE}"/>
    <dgm:cxn modelId="{A1DB172A-C4E7-4CD9-8FFB-38A796F72720}" type="presOf" srcId="{52F23178-4346-49AC-ABA1-214D1114F985}" destId="{6C26DB91-BBE6-4204-A1C5-EA7AC25DDB7F}" srcOrd="0" destOrd="0" presId="urn:microsoft.com/office/officeart/2016/7/layout/LinearBlockProcessNumbered"/>
    <dgm:cxn modelId="{627B0D68-45E7-450B-B6F9-0C3F44F5656B}" type="presOf" srcId="{BC8FAC66-CEF0-43EC-A49E-82DF552E44DE}" destId="{70D9DC60-611D-468D-A0E8-F58D97FAF4B8}" srcOrd="0" destOrd="0" presId="urn:microsoft.com/office/officeart/2016/7/layout/LinearBlockProcessNumbered"/>
    <dgm:cxn modelId="{D8307886-8798-4023-88DB-0C9360455685}" type="presOf" srcId="{75470AEC-0474-4AAC-8731-123FFB941394}" destId="{7D72C014-B813-40A4-BB86-6650858A08D1}" srcOrd="0" destOrd="0" presId="urn:microsoft.com/office/officeart/2016/7/layout/LinearBlockProcessNumbered"/>
    <dgm:cxn modelId="{0DC2C28D-E7B8-4E6D-A704-FA531420198D}" type="presOf" srcId="{792E4561-5B27-4CC0-948A-9EAA98C9CC6A}" destId="{23399DD9-7E7D-4A85-A96E-C75613C73979}" srcOrd="0" destOrd="0" presId="urn:microsoft.com/office/officeart/2016/7/layout/LinearBlockProcessNumbered"/>
    <dgm:cxn modelId="{52B4F497-16AC-4566-BB60-6859BCA58EC5}" type="presOf" srcId="{D6431449-FAB5-491D-8DC7-4704DFB7920F}" destId="{3B529664-55A3-4C30-B98A-E6397D56813F}" srcOrd="1" destOrd="0" presId="urn:microsoft.com/office/officeart/2016/7/layout/LinearBlockProcessNumbered"/>
    <dgm:cxn modelId="{543237A6-6077-44FC-9C58-8A77CDED965E}" type="presOf" srcId="{713B68E7-399E-4D1F-9B8D-6CBD8C9FABF3}" destId="{F1227CE1-376E-44EC-B3C0-39A84C28A20D}" srcOrd="0" destOrd="0" presId="urn:microsoft.com/office/officeart/2016/7/layout/LinearBlockProcessNumbered"/>
    <dgm:cxn modelId="{5F2F73B4-C178-457F-9123-9325DCED1D06}" type="presOf" srcId="{52F23178-4346-49AC-ABA1-214D1114F985}" destId="{37BE6E56-CB30-4E4F-9C62-14950F1AC72C}" srcOrd="1" destOrd="0" presId="urn:microsoft.com/office/officeart/2016/7/layout/LinearBlockProcessNumbered"/>
    <dgm:cxn modelId="{A5DB0DC5-E860-4E98-9625-71B01B48D8B7}" srcId="{75470AEC-0474-4AAC-8731-123FFB941394}" destId="{52F23178-4346-49AC-ABA1-214D1114F985}" srcOrd="3" destOrd="0" parTransId="{DB16540B-33DA-49A3-B835-A7F1DEE90128}" sibTransId="{792E4561-5B27-4CC0-948A-9EAA98C9CC6A}"/>
    <dgm:cxn modelId="{EF7FC9C6-FFEC-47C4-81A8-1247BF379EBD}" type="presOf" srcId="{D6431449-FAB5-491D-8DC7-4704DFB7920F}" destId="{79E11D6E-6A26-490A-892A-84D120BCD459}" srcOrd="0" destOrd="0" presId="urn:microsoft.com/office/officeart/2016/7/layout/LinearBlockProcessNumbered"/>
    <dgm:cxn modelId="{A8789ED3-EFEC-44C2-9889-572354654E1B}" srcId="{75470AEC-0474-4AAC-8731-123FFB941394}" destId="{D6431449-FAB5-491D-8DC7-4704DFB7920F}" srcOrd="2" destOrd="0" parTransId="{DCCEC82F-D112-49E3-B3AD-B6C85E7D0805}" sibTransId="{B4A6B25B-9D73-4BA1-A0A6-FBE8B8D124DE}"/>
    <dgm:cxn modelId="{923ED9D4-680B-4D28-A7E3-392C92F46347}" type="presOf" srcId="{963BF392-6008-4790-8E0F-B66136EEC681}" destId="{4C5D923E-CB41-4826-8198-10D9696EF83B}" srcOrd="1" destOrd="0" presId="urn:microsoft.com/office/officeart/2016/7/layout/LinearBlockProcessNumbered"/>
    <dgm:cxn modelId="{33D666E5-4EED-4001-9FC6-45A480AC4321}" type="presOf" srcId="{713B68E7-399E-4D1F-9B8D-6CBD8C9FABF3}" destId="{FDBF3D65-7C60-4804-B1AC-A210A22E77CA}" srcOrd="1" destOrd="0" presId="urn:microsoft.com/office/officeart/2016/7/layout/LinearBlockProcessNumbered"/>
    <dgm:cxn modelId="{175197E6-DDAB-4D20-ACC6-E92798481F70}" type="presOf" srcId="{963BF392-6008-4790-8E0F-B66136EEC681}" destId="{99B9828D-15ED-46D5-BD52-41E795B11048}" srcOrd="0" destOrd="0" presId="urn:microsoft.com/office/officeart/2016/7/layout/LinearBlockProcessNumbered"/>
    <dgm:cxn modelId="{A9F2A7E8-4C0E-4BB0-BEB7-A69E075A88B8}" srcId="{75470AEC-0474-4AAC-8731-123FFB941394}" destId="{963BF392-6008-4790-8E0F-B66136EEC681}" srcOrd="0" destOrd="0" parTransId="{F676D446-BE6C-433E-A57D-73838EB4121F}" sibTransId="{5D153F0A-EF24-4703-A072-7B069EE2A8E7}"/>
    <dgm:cxn modelId="{AEBB50F1-FB8A-46E2-8789-2E522CFE4DAC}" type="presOf" srcId="{5D153F0A-EF24-4703-A072-7B069EE2A8E7}" destId="{AABD70B8-66A8-4434-A680-8CB256A5B643}" srcOrd="0" destOrd="0" presId="urn:microsoft.com/office/officeart/2016/7/layout/LinearBlockProcessNumbered"/>
    <dgm:cxn modelId="{AD62C7FA-C14B-46E3-94EC-CEBBBBF9A20C}" type="presOf" srcId="{B4A6B25B-9D73-4BA1-A0A6-FBE8B8D124DE}" destId="{E0D2BB07-D1AB-4E28-9001-3A6B7B800C2C}" srcOrd="0" destOrd="0" presId="urn:microsoft.com/office/officeart/2016/7/layout/LinearBlockProcessNumbered"/>
    <dgm:cxn modelId="{C58F5369-2C08-470E-BB0B-6495C8397A85}" type="presParOf" srcId="{7D72C014-B813-40A4-BB86-6650858A08D1}" destId="{BBEC9A10-CEE1-4876-9202-A4FD21837131}" srcOrd="0" destOrd="0" presId="urn:microsoft.com/office/officeart/2016/7/layout/LinearBlockProcessNumbered"/>
    <dgm:cxn modelId="{7EB605D2-14A1-4E28-8682-A5922B1FD05F}" type="presParOf" srcId="{BBEC9A10-CEE1-4876-9202-A4FD21837131}" destId="{99B9828D-15ED-46D5-BD52-41E795B11048}" srcOrd="0" destOrd="0" presId="urn:microsoft.com/office/officeart/2016/7/layout/LinearBlockProcessNumbered"/>
    <dgm:cxn modelId="{D4AA01BC-E7D0-4849-A3E0-74EE0F5164E1}" type="presParOf" srcId="{BBEC9A10-CEE1-4876-9202-A4FD21837131}" destId="{AABD70B8-66A8-4434-A680-8CB256A5B643}" srcOrd="1" destOrd="0" presId="urn:microsoft.com/office/officeart/2016/7/layout/LinearBlockProcessNumbered"/>
    <dgm:cxn modelId="{80951879-7FB5-4707-BC53-F0E97CC8B76F}" type="presParOf" srcId="{BBEC9A10-CEE1-4876-9202-A4FD21837131}" destId="{4C5D923E-CB41-4826-8198-10D9696EF83B}" srcOrd="2" destOrd="0" presId="urn:microsoft.com/office/officeart/2016/7/layout/LinearBlockProcessNumbered"/>
    <dgm:cxn modelId="{2DD9B58A-3F41-458A-8578-ADE72B6BC20D}" type="presParOf" srcId="{7D72C014-B813-40A4-BB86-6650858A08D1}" destId="{223DA9A8-EBB9-47E8-B57F-65C61C0A4F18}" srcOrd="1" destOrd="0" presId="urn:microsoft.com/office/officeart/2016/7/layout/LinearBlockProcessNumbered"/>
    <dgm:cxn modelId="{7E55C561-733C-47E9-A495-0666E1B82C27}" type="presParOf" srcId="{7D72C014-B813-40A4-BB86-6650858A08D1}" destId="{3A176467-0144-42ED-8F1C-4E19E1CD86C9}" srcOrd="2" destOrd="0" presId="urn:microsoft.com/office/officeart/2016/7/layout/LinearBlockProcessNumbered"/>
    <dgm:cxn modelId="{2876291B-F182-4FD5-9D81-CB741F90FBF3}" type="presParOf" srcId="{3A176467-0144-42ED-8F1C-4E19E1CD86C9}" destId="{F1227CE1-376E-44EC-B3C0-39A84C28A20D}" srcOrd="0" destOrd="0" presId="urn:microsoft.com/office/officeart/2016/7/layout/LinearBlockProcessNumbered"/>
    <dgm:cxn modelId="{61D1AB57-E038-44FD-A83B-F9C29BD30049}" type="presParOf" srcId="{3A176467-0144-42ED-8F1C-4E19E1CD86C9}" destId="{70D9DC60-611D-468D-A0E8-F58D97FAF4B8}" srcOrd="1" destOrd="0" presId="urn:microsoft.com/office/officeart/2016/7/layout/LinearBlockProcessNumbered"/>
    <dgm:cxn modelId="{99B55C89-2D7D-42CF-A3D7-D176A15BF341}" type="presParOf" srcId="{3A176467-0144-42ED-8F1C-4E19E1CD86C9}" destId="{FDBF3D65-7C60-4804-B1AC-A210A22E77CA}" srcOrd="2" destOrd="0" presId="urn:microsoft.com/office/officeart/2016/7/layout/LinearBlockProcessNumbered"/>
    <dgm:cxn modelId="{92116AFF-4936-43EB-9500-1472174237E0}" type="presParOf" srcId="{7D72C014-B813-40A4-BB86-6650858A08D1}" destId="{043C5240-2621-4D3C-AEBD-83265799C597}" srcOrd="3" destOrd="0" presId="urn:microsoft.com/office/officeart/2016/7/layout/LinearBlockProcessNumbered"/>
    <dgm:cxn modelId="{296FA34B-EBC0-4476-91DF-75E872BEC0E2}" type="presParOf" srcId="{7D72C014-B813-40A4-BB86-6650858A08D1}" destId="{CC4E5A0E-11EE-40B2-844F-CBBE19F1EE1A}" srcOrd="4" destOrd="0" presId="urn:microsoft.com/office/officeart/2016/7/layout/LinearBlockProcessNumbered"/>
    <dgm:cxn modelId="{C06A2BA7-ABB4-41DF-AFC3-331A300EB683}" type="presParOf" srcId="{CC4E5A0E-11EE-40B2-844F-CBBE19F1EE1A}" destId="{79E11D6E-6A26-490A-892A-84D120BCD459}" srcOrd="0" destOrd="0" presId="urn:microsoft.com/office/officeart/2016/7/layout/LinearBlockProcessNumbered"/>
    <dgm:cxn modelId="{EEB839B8-4F97-4F01-9C0B-B79A3F1B8965}" type="presParOf" srcId="{CC4E5A0E-11EE-40B2-844F-CBBE19F1EE1A}" destId="{E0D2BB07-D1AB-4E28-9001-3A6B7B800C2C}" srcOrd="1" destOrd="0" presId="urn:microsoft.com/office/officeart/2016/7/layout/LinearBlockProcessNumbered"/>
    <dgm:cxn modelId="{D55054E3-34C4-47B4-868A-329F9074D737}" type="presParOf" srcId="{CC4E5A0E-11EE-40B2-844F-CBBE19F1EE1A}" destId="{3B529664-55A3-4C30-B98A-E6397D56813F}" srcOrd="2" destOrd="0" presId="urn:microsoft.com/office/officeart/2016/7/layout/LinearBlockProcessNumbered"/>
    <dgm:cxn modelId="{827C8683-1A11-4BFE-9845-0678B93B07FB}" type="presParOf" srcId="{7D72C014-B813-40A4-BB86-6650858A08D1}" destId="{BC223EBD-FED7-4F8E-B85B-15F9874777D5}" srcOrd="5" destOrd="0" presId="urn:microsoft.com/office/officeart/2016/7/layout/LinearBlockProcessNumbered"/>
    <dgm:cxn modelId="{E7A621BD-A623-4C6A-93D8-4FE737E709CF}" type="presParOf" srcId="{7D72C014-B813-40A4-BB86-6650858A08D1}" destId="{6E87A8C7-ECCD-4850-9309-87331CC9C306}" srcOrd="6" destOrd="0" presId="urn:microsoft.com/office/officeart/2016/7/layout/LinearBlockProcessNumbered"/>
    <dgm:cxn modelId="{2F336AFE-A609-4290-81FA-E56466DA89F2}" type="presParOf" srcId="{6E87A8C7-ECCD-4850-9309-87331CC9C306}" destId="{6C26DB91-BBE6-4204-A1C5-EA7AC25DDB7F}" srcOrd="0" destOrd="0" presId="urn:microsoft.com/office/officeart/2016/7/layout/LinearBlockProcessNumbered"/>
    <dgm:cxn modelId="{17FFD09C-41D7-40AB-AAC5-291E3892AB07}" type="presParOf" srcId="{6E87A8C7-ECCD-4850-9309-87331CC9C306}" destId="{23399DD9-7E7D-4A85-A96E-C75613C73979}" srcOrd="1" destOrd="0" presId="urn:microsoft.com/office/officeart/2016/7/layout/LinearBlockProcessNumbered"/>
    <dgm:cxn modelId="{A7FDF299-C9C0-43D2-9474-5A33B13143BB}" type="presParOf" srcId="{6E87A8C7-ECCD-4850-9309-87331CC9C306}" destId="{37BE6E56-CB30-4E4F-9C62-14950F1AC72C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5470AEC-0474-4AAC-8731-123FFB941394}" type="doc">
      <dgm:prSet loTypeId="urn:microsoft.com/office/officeart/2016/7/layout/LinearBlockProcessNumbered" loCatId="process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63BF392-6008-4790-8E0F-B66136EEC681}">
      <dgm:prSet/>
      <dgm:spPr/>
      <dgm:t>
        <a:bodyPr/>
        <a:lstStyle/>
        <a:p>
          <a:r>
            <a:rPr lang="en-US" noProof="0" dirty="0">
              <a:solidFill>
                <a:srgbClr val="000000"/>
              </a:solidFill>
              <a:cs typeface="Calibri Light"/>
            </a:rPr>
            <a:t>Definition of local descriptor neighborhood based on mesh neighbors, rather than spherical support region</a:t>
          </a:r>
          <a:endParaRPr lang="en-US" noProof="0" dirty="0">
            <a:cs typeface="Calibri Light"/>
          </a:endParaRPr>
        </a:p>
      </dgm:t>
    </dgm:pt>
    <dgm:pt modelId="{F676D446-BE6C-433E-A57D-73838EB4121F}" type="parTrans" cxnId="{A9F2A7E8-4C0E-4BB0-BEB7-A69E075A88B8}">
      <dgm:prSet/>
      <dgm:spPr/>
      <dgm:t>
        <a:bodyPr/>
        <a:lstStyle/>
        <a:p>
          <a:endParaRPr lang="en-US"/>
        </a:p>
      </dgm:t>
    </dgm:pt>
    <dgm:pt modelId="{5D153F0A-EF24-4703-A072-7B069EE2A8E7}" type="sibTrans" cxnId="{A9F2A7E8-4C0E-4BB0-BEB7-A69E075A88B8}">
      <dgm:prSet phldrT="1"/>
      <dgm:spPr/>
      <dgm:t>
        <a:bodyPr/>
        <a:lstStyle/>
        <a:p>
          <a:r>
            <a:rPr lang="en-US"/>
            <a:t>1</a:t>
          </a:r>
        </a:p>
      </dgm:t>
    </dgm:pt>
    <dgm:pt modelId="{713B68E7-399E-4D1F-9B8D-6CBD8C9FABF3}">
      <dgm:prSet/>
      <dgm:spPr/>
      <dgm:t>
        <a:bodyPr/>
        <a:lstStyle/>
        <a:p>
          <a:r>
            <a:rPr lang="en-US" noProof="0" dirty="0">
              <a:solidFill>
                <a:srgbClr val="000000"/>
              </a:solidFill>
              <a:cs typeface="Calibri Light"/>
            </a:rPr>
            <a:t>3D-Model: Render only points from mesh that are visible from the outside to reduce clutter</a:t>
          </a:r>
        </a:p>
      </dgm:t>
    </dgm:pt>
    <dgm:pt modelId="{A8784FA3-E866-42CF-8EAC-D5F7A8579EF3}" type="parTrans" cxnId="{B78FB20E-11FE-4956-9DBE-DA1BE3297F9D}">
      <dgm:prSet/>
      <dgm:spPr/>
      <dgm:t>
        <a:bodyPr/>
        <a:lstStyle/>
        <a:p>
          <a:endParaRPr lang="en-US"/>
        </a:p>
      </dgm:t>
    </dgm:pt>
    <dgm:pt modelId="{BC8FAC66-CEF0-43EC-A49E-82DF552E44DE}" type="sibTrans" cxnId="{B78FB20E-11FE-4956-9DBE-DA1BE3297F9D}">
      <dgm:prSet phldrT="2"/>
      <dgm:spPr/>
      <dgm:t>
        <a:bodyPr/>
        <a:lstStyle/>
        <a:p>
          <a:r>
            <a:rPr lang="en-US"/>
            <a:t>2</a:t>
          </a:r>
        </a:p>
      </dgm:t>
    </dgm:pt>
    <dgm:pt modelId="{7D72C014-B813-40A4-BB86-6650858A08D1}" type="pres">
      <dgm:prSet presAssocID="{75470AEC-0474-4AAC-8731-123FFB941394}" presName="Name0" presStyleCnt="0">
        <dgm:presLayoutVars>
          <dgm:animLvl val="lvl"/>
          <dgm:resizeHandles val="exact"/>
        </dgm:presLayoutVars>
      </dgm:prSet>
      <dgm:spPr/>
    </dgm:pt>
    <dgm:pt modelId="{BBEC9A10-CEE1-4876-9202-A4FD21837131}" type="pres">
      <dgm:prSet presAssocID="{963BF392-6008-4790-8E0F-B66136EEC681}" presName="compositeNode" presStyleCnt="0">
        <dgm:presLayoutVars>
          <dgm:bulletEnabled val="1"/>
        </dgm:presLayoutVars>
      </dgm:prSet>
      <dgm:spPr/>
    </dgm:pt>
    <dgm:pt modelId="{99B9828D-15ED-46D5-BD52-41E795B11048}" type="pres">
      <dgm:prSet presAssocID="{963BF392-6008-4790-8E0F-B66136EEC681}" presName="bgRect" presStyleLbl="alignNode1" presStyleIdx="0" presStyleCnt="2"/>
      <dgm:spPr/>
    </dgm:pt>
    <dgm:pt modelId="{AABD70B8-66A8-4434-A680-8CB256A5B643}" type="pres">
      <dgm:prSet presAssocID="{5D153F0A-EF24-4703-A072-7B069EE2A8E7}" presName="sibTransNodeRect" presStyleLbl="alignNode1" presStyleIdx="0" presStyleCnt="2">
        <dgm:presLayoutVars>
          <dgm:chMax val="0"/>
          <dgm:bulletEnabled val="1"/>
        </dgm:presLayoutVars>
      </dgm:prSet>
      <dgm:spPr/>
    </dgm:pt>
    <dgm:pt modelId="{4C5D923E-CB41-4826-8198-10D9696EF83B}" type="pres">
      <dgm:prSet presAssocID="{963BF392-6008-4790-8E0F-B66136EEC681}" presName="nodeRect" presStyleLbl="alignNode1" presStyleIdx="0" presStyleCnt="2">
        <dgm:presLayoutVars>
          <dgm:bulletEnabled val="1"/>
        </dgm:presLayoutVars>
      </dgm:prSet>
      <dgm:spPr/>
    </dgm:pt>
    <dgm:pt modelId="{223DA9A8-EBB9-47E8-B57F-65C61C0A4F18}" type="pres">
      <dgm:prSet presAssocID="{5D153F0A-EF24-4703-A072-7B069EE2A8E7}" presName="sibTrans" presStyleCnt="0"/>
      <dgm:spPr/>
    </dgm:pt>
    <dgm:pt modelId="{3A176467-0144-42ED-8F1C-4E19E1CD86C9}" type="pres">
      <dgm:prSet presAssocID="{713B68E7-399E-4D1F-9B8D-6CBD8C9FABF3}" presName="compositeNode" presStyleCnt="0">
        <dgm:presLayoutVars>
          <dgm:bulletEnabled val="1"/>
        </dgm:presLayoutVars>
      </dgm:prSet>
      <dgm:spPr/>
    </dgm:pt>
    <dgm:pt modelId="{F1227CE1-376E-44EC-B3C0-39A84C28A20D}" type="pres">
      <dgm:prSet presAssocID="{713B68E7-399E-4D1F-9B8D-6CBD8C9FABF3}" presName="bgRect" presStyleLbl="alignNode1" presStyleIdx="1" presStyleCnt="2"/>
      <dgm:spPr/>
    </dgm:pt>
    <dgm:pt modelId="{70D9DC60-611D-468D-A0E8-F58D97FAF4B8}" type="pres">
      <dgm:prSet presAssocID="{BC8FAC66-CEF0-43EC-A49E-82DF552E44DE}" presName="sibTransNodeRect" presStyleLbl="alignNode1" presStyleIdx="1" presStyleCnt="2">
        <dgm:presLayoutVars>
          <dgm:chMax val="0"/>
          <dgm:bulletEnabled val="1"/>
        </dgm:presLayoutVars>
      </dgm:prSet>
      <dgm:spPr/>
    </dgm:pt>
    <dgm:pt modelId="{FDBF3D65-7C60-4804-B1AC-A210A22E77CA}" type="pres">
      <dgm:prSet presAssocID="{713B68E7-399E-4D1F-9B8D-6CBD8C9FABF3}" presName="nodeRect" presStyleLbl="alignNode1" presStyleIdx="1" presStyleCnt="2">
        <dgm:presLayoutVars>
          <dgm:bulletEnabled val="1"/>
        </dgm:presLayoutVars>
      </dgm:prSet>
      <dgm:spPr/>
    </dgm:pt>
  </dgm:ptLst>
  <dgm:cxnLst>
    <dgm:cxn modelId="{B78FB20E-11FE-4956-9DBE-DA1BE3297F9D}" srcId="{75470AEC-0474-4AAC-8731-123FFB941394}" destId="{713B68E7-399E-4D1F-9B8D-6CBD8C9FABF3}" srcOrd="1" destOrd="0" parTransId="{A8784FA3-E866-42CF-8EAC-D5F7A8579EF3}" sibTransId="{BC8FAC66-CEF0-43EC-A49E-82DF552E44DE}"/>
    <dgm:cxn modelId="{627B0D68-45E7-450B-B6F9-0C3F44F5656B}" type="presOf" srcId="{BC8FAC66-CEF0-43EC-A49E-82DF552E44DE}" destId="{70D9DC60-611D-468D-A0E8-F58D97FAF4B8}" srcOrd="0" destOrd="0" presId="urn:microsoft.com/office/officeart/2016/7/layout/LinearBlockProcessNumbered"/>
    <dgm:cxn modelId="{D8307886-8798-4023-88DB-0C9360455685}" type="presOf" srcId="{75470AEC-0474-4AAC-8731-123FFB941394}" destId="{7D72C014-B813-40A4-BB86-6650858A08D1}" srcOrd="0" destOrd="0" presId="urn:microsoft.com/office/officeart/2016/7/layout/LinearBlockProcessNumbered"/>
    <dgm:cxn modelId="{543237A6-6077-44FC-9C58-8A77CDED965E}" type="presOf" srcId="{713B68E7-399E-4D1F-9B8D-6CBD8C9FABF3}" destId="{F1227CE1-376E-44EC-B3C0-39A84C28A20D}" srcOrd="0" destOrd="0" presId="urn:microsoft.com/office/officeart/2016/7/layout/LinearBlockProcessNumbered"/>
    <dgm:cxn modelId="{923ED9D4-680B-4D28-A7E3-392C92F46347}" type="presOf" srcId="{963BF392-6008-4790-8E0F-B66136EEC681}" destId="{4C5D923E-CB41-4826-8198-10D9696EF83B}" srcOrd="1" destOrd="0" presId="urn:microsoft.com/office/officeart/2016/7/layout/LinearBlockProcessNumbered"/>
    <dgm:cxn modelId="{33D666E5-4EED-4001-9FC6-45A480AC4321}" type="presOf" srcId="{713B68E7-399E-4D1F-9B8D-6CBD8C9FABF3}" destId="{FDBF3D65-7C60-4804-B1AC-A210A22E77CA}" srcOrd="1" destOrd="0" presId="urn:microsoft.com/office/officeart/2016/7/layout/LinearBlockProcessNumbered"/>
    <dgm:cxn modelId="{175197E6-DDAB-4D20-ACC6-E92798481F70}" type="presOf" srcId="{963BF392-6008-4790-8E0F-B66136EEC681}" destId="{99B9828D-15ED-46D5-BD52-41E795B11048}" srcOrd="0" destOrd="0" presId="urn:microsoft.com/office/officeart/2016/7/layout/LinearBlockProcessNumbered"/>
    <dgm:cxn modelId="{A9F2A7E8-4C0E-4BB0-BEB7-A69E075A88B8}" srcId="{75470AEC-0474-4AAC-8731-123FFB941394}" destId="{963BF392-6008-4790-8E0F-B66136EEC681}" srcOrd="0" destOrd="0" parTransId="{F676D446-BE6C-433E-A57D-73838EB4121F}" sibTransId="{5D153F0A-EF24-4703-A072-7B069EE2A8E7}"/>
    <dgm:cxn modelId="{AEBB50F1-FB8A-46E2-8789-2E522CFE4DAC}" type="presOf" srcId="{5D153F0A-EF24-4703-A072-7B069EE2A8E7}" destId="{AABD70B8-66A8-4434-A680-8CB256A5B643}" srcOrd="0" destOrd="0" presId="urn:microsoft.com/office/officeart/2016/7/layout/LinearBlockProcessNumbered"/>
    <dgm:cxn modelId="{C58F5369-2C08-470E-BB0B-6495C8397A85}" type="presParOf" srcId="{7D72C014-B813-40A4-BB86-6650858A08D1}" destId="{BBEC9A10-CEE1-4876-9202-A4FD21837131}" srcOrd="0" destOrd="0" presId="urn:microsoft.com/office/officeart/2016/7/layout/LinearBlockProcessNumbered"/>
    <dgm:cxn modelId="{7EB605D2-14A1-4E28-8682-A5922B1FD05F}" type="presParOf" srcId="{BBEC9A10-CEE1-4876-9202-A4FD21837131}" destId="{99B9828D-15ED-46D5-BD52-41E795B11048}" srcOrd="0" destOrd="0" presId="urn:microsoft.com/office/officeart/2016/7/layout/LinearBlockProcessNumbered"/>
    <dgm:cxn modelId="{D4AA01BC-E7D0-4849-A3E0-74EE0F5164E1}" type="presParOf" srcId="{BBEC9A10-CEE1-4876-9202-A4FD21837131}" destId="{AABD70B8-66A8-4434-A680-8CB256A5B643}" srcOrd="1" destOrd="0" presId="urn:microsoft.com/office/officeart/2016/7/layout/LinearBlockProcessNumbered"/>
    <dgm:cxn modelId="{80951879-7FB5-4707-BC53-F0E97CC8B76F}" type="presParOf" srcId="{BBEC9A10-CEE1-4876-9202-A4FD21837131}" destId="{4C5D923E-CB41-4826-8198-10D9696EF83B}" srcOrd="2" destOrd="0" presId="urn:microsoft.com/office/officeart/2016/7/layout/LinearBlockProcessNumbered"/>
    <dgm:cxn modelId="{2DD9B58A-3F41-458A-8578-ADE72B6BC20D}" type="presParOf" srcId="{7D72C014-B813-40A4-BB86-6650858A08D1}" destId="{223DA9A8-EBB9-47E8-B57F-65C61C0A4F18}" srcOrd="1" destOrd="0" presId="urn:microsoft.com/office/officeart/2016/7/layout/LinearBlockProcessNumbered"/>
    <dgm:cxn modelId="{7E55C561-733C-47E9-A495-0666E1B82C27}" type="presParOf" srcId="{7D72C014-B813-40A4-BB86-6650858A08D1}" destId="{3A176467-0144-42ED-8F1C-4E19E1CD86C9}" srcOrd="2" destOrd="0" presId="urn:microsoft.com/office/officeart/2016/7/layout/LinearBlockProcessNumbered"/>
    <dgm:cxn modelId="{2876291B-F182-4FD5-9D81-CB741F90FBF3}" type="presParOf" srcId="{3A176467-0144-42ED-8F1C-4E19E1CD86C9}" destId="{F1227CE1-376E-44EC-B3C0-39A84C28A20D}" srcOrd="0" destOrd="0" presId="urn:microsoft.com/office/officeart/2016/7/layout/LinearBlockProcessNumbered"/>
    <dgm:cxn modelId="{61D1AB57-E038-44FD-A83B-F9C29BD30049}" type="presParOf" srcId="{3A176467-0144-42ED-8F1C-4E19E1CD86C9}" destId="{70D9DC60-611D-468D-A0E8-F58D97FAF4B8}" srcOrd="1" destOrd="0" presId="urn:microsoft.com/office/officeart/2016/7/layout/LinearBlockProcessNumbered"/>
    <dgm:cxn modelId="{99B55C89-2D7D-42CF-A3D7-D176A15BF341}" type="presParOf" srcId="{3A176467-0144-42ED-8F1C-4E19E1CD86C9}" destId="{FDBF3D65-7C60-4804-B1AC-A210A22E77CA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9AE645-75FE-40B3-815E-74D75650580D}">
      <dsp:nvSpPr>
        <dsp:cNvPr id="0" name=""/>
        <dsp:cNvSpPr/>
      </dsp:nvSpPr>
      <dsp:spPr>
        <a:xfrm>
          <a:off x="1925" y="372553"/>
          <a:ext cx="2212999" cy="1106499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rgbClr val="FFFFFF"/>
              </a:solidFill>
              <a:latin typeface="Calibri Light"/>
              <a:cs typeface="Calibri Light"/>
            </a:rPr>
            <a:t>Rectify </a:t>
          </a:r>
        </a:p>
      </dsp:txBody>
      <dsp:txXfrm>
        <a:off x="34333" y="404961"/>
        <a:ext cx="2148183" cy="1041683"/>
      </dsp:txXfrm>
    </dsp:sp>
    <dsp:sp modelId="{6B3797E5-5332-4ECE-8B45-F5A18E9F779F}">
      <dsp:nvSpPr>
        <dsp:cNvPr id="0" name=""/>
        <dsp:cNvSpPr/>
      </dsp:nvSpPr>
      <dsp:spPr>
        <a:xfrm>
          <a:off x="2768175" y="372553"/>
          <a:ext cx="2212999" cy="1106499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160472"/>
            <a:satOff val="3389"/>
            <a:lumOff val="90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rgbClr val="FFFFFF"/>
              </a:solidFill>
              <a:cs typeface="Calibri Light"/>
            </a:rPr>
            <a:t>Estimate Disparity</a:t>
          </a:r>
        </a:p>
      </dsp:txBody>
      <dsp:txXfrm>
        <a:off x="2800583" y="404961"/>
        <a:ext cx="2148183" cy="1041683"/>
      </dsp:txXfrm>
    </dsp:sp>
    <dsp:sp modelId="{034E90C4-8DFB-4AD7-A84A-C5AF2DEEBFBB}">
      <dsp:nvSpPr>
        <dsp:cNvPr id="0" name=""/>
        <dsp:cNvSpPr/>
      </dsp:nvSpPr>
      <dsp:spPr>
        <a:xfrm>
          <a:off x="5534424" y="372553"/>
          <a:ext cx="2212999" cy="1106499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320943"/>
            <a:satOff val="6777"/>
            <a:lumOff val="180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rgbClr val="FFFFFF"/>
              </a:solidFill>
              <a:cs typeface="Calibri Light"/>
            </a:rPr>
            <a:t>Refine Disparity Map</a:t>
          </a:r>
        </a:p>
      </dsp:txBody>
      <dsp:txXfrm>
        <a:off x="5566832" y="404961"/>
        <a:ext cx="2148183" cy="1041683"/>
      </dsp:txXfrm>
    </dsp:sp>
    <dsp:sp modelId="{2E1FC6A4-5AEF-42C2-8454-5109CB551E35}">
      <dsp:nvSpPr>
        <dsp:cNvPr id="0" name=""/>
        <dsp:cNvSpPr/>
      </dsp:nvSpPr>
      <dsp:spPr>
        <a:xfrm>
          <a:off x="8300674" y="372553"/>
          <a:ext cx="2212999" cy="1106499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481415"/>
            <a:satOff val="10166"/>
            <a:lumOff val="270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rgbClr val="FFFFFF"/>
              </a:solidFill>
              <a:cs typeface="Calibri Light"/>
            </a:rPr>
            <a:t>Convert to 3D Coordinates</a:t>
          </a:r>
        </a:p>
      </dsp:txBody>
      <dsp:txXfrm>
        <a:off x="8333082" y="404961"/>
        <a:ext cx="2148183" cy="10416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9AE645-75FE-40B3-815E-74D75650580D}">
      <dsp:nvSpPr>
        <dsp:cNvPr id="0" name=""/>
        <dsp:cNvSpPr/>
      </dsp:nvSpPr>
      <dsp:spPr>
        <a:xfrm>
          <a:off x="1925" y="372553"/>
          <a:ext cx="2212999" cy="1106499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rgbClr val="FFFFFF"/>
              </a:solidFill>
              <a:latin typeface="Calibri Light"/>
              <a:cs typeface="Calibri Light"/>
            </a:rPr>
            <a:t>Binarize &amp; Fill Holes</a:t>
          </a:r>
        </a:p>
      </dsp:txBody>
      <dsp:txXfrm>
        <a:off x="34333" y="404961"/>
        <a:ext cx="2148183" cy="1041683"/>
      </dsp:txXfrm>
    </dsp:sp>
    <dsp:sp modelId="{6B3797E5-5332-4ECE-8B45-F5A18E9F779F}">
      <dsp:nvSpPr>
        <dsp:cNvPr id="0" name=""/>
        <dsp:cNvSpPr/>
      </dsp:nvSpPr>
      <dsp:spPr>
        <a:xfrm>
          <a:off x="2768175" y="372553"/>
          <a:ext cx="2212999" cy="1106499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160472"/>
            <a:satOff val="3389"/>
            <a:lumOff val="90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rgbClr val="FFFFFF"/>
              </a:solidFill>
              <a:cs typeface="Calibri Light"/>
            </a:rPr>
            <a:t>Convert to Surface Mesh</a:t>
          </a:r>
        </a:p>
      </dsp:txBody>
      <dsp:txXfrm>
        <a:off x="2800583" y="404961"/>
        <a:ext cx="2148183" cy="1041683"/>
      </dsp:txXfrm>
    </dsp:sp>
    <dsp:sp modelId="{2E1FC6A4-5AEF-42C2-8454-5109CB551E35}">
      <dsp:nvSpPr>
        <dsp:cNvPr id="0" name=""/>
        <dsp:cNvSpPr/>
      </dsp:nvSpPr>
      <dsp:spPr>
        <a:xfrm>
          <a:off x="5534424" y="372553"/>
          <a:ext cx="2212999" cy="1106499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320943"/>
            <a:satOff val="6777"/>
            <a:lumOff val="180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rgbClr val="FFFFFF"/>
              </a:solidFill>
              <a:cs typeface="Calibri Light"/>
            </a:rPr>
            <a:t>Smooth Mesh</a:t>
          </a:r>
        </a:p>
      </dsp:txBody>
      <dsp:txXfrm>
        <a:off x="5566832" y="404961"/>
        <a:ext cx="2148183" cy="1041683"/>
      </dsp:txXfrm>
    </dsp:sp>
    <dsp:sp modelId="{69E76033-A57F-47A0-8308-3918E64C8037}">
      <dsp:nvSpPr>
        <dsp:cNvPr id="0" name=""/>
        <dsp:cNvSpPr/>
      </dsp:nvSpPr>
      <dsp:spPr>
        <a:xfrm>
          <a:off x="8300674" y="372553"/>
          <a:ext cx="2212999" cy="1106499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481415"/>
            <a:satOff val="10166"/>
            <a:lumOff val="270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rgbClr val="FFFFFF"/>
              </a:solidFill>
              <a:cs typeface="Calibri Light"/>
            </a:rPr>
            <a:t>Sample Surface Points</a:t>
          </a:r>
        </a:p>
      </dsp:txBody>
      <dsp:txXfrm>
        <a:off x="8333082" y="404961"/>
        <a:ext cx="2148183" cy="10416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9AE645-75FE-40B3-815E-74D75650580D}">
      <dsp:nvSpPr>
        <dsp:cNvPr id="0" name=""/>
        <dsp:cNvSpPr/>
      </dsp:nvSpPr>
      <dsp:spPr>
        <a:xfrm>
          <a:off x="1925" y="372553"/>
          <a:ext cx="2212999" cy="1106499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FFFFFF"/>
              </a:solidFill>
              <a:latin typeface="Calibri Light"/>
              <a:cs typeface="Calibri Light"/>
            </a:rPr>
            <a:t>Keypoint Detection</a:t>
          </a:r>
        </a:p>
      </dsp:txBody>
      <dsp:txXfrm>
        <a:off x="34333" y="404961"/>
        <a:ext cx="2148183" cy="1041683"/>
      </dsp:txXfrm>
    </dsp:sp>
    <dsp:sp modelId="{6B3797E5-5332-4ECE-8B45-F5A18E9F779F}">
      <dsp:nvSpPr>
        <dsp:cNvPr id="0" name=""/>
        <dsp:cNvSpPr/>
      </dsp:nvSpPr>
      <dsp:spPr>
        <a:xfrm>
          <a:off x="2768175" y="372553"/>
          <a:ext cx="2212999" cy="1106499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160472"/>
            <a:satOff val="3389"/>
            <a:lumOff val="90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FFFFFF"/>
              </a:solidFill>
              <a:cs typeface="Calibri Light"/>
            </a:rPr>
            <a:t>Define Local  Support Region</a:t>
          </a:r>
        </a:p>
      </dsp:txBody>
      <dsp:txXfrm>
        <a:off x="2800583" y="404961"/>
        <a:ext cx="2148183" cy="1041683"/>
      </dsp:txXfrm>
    </dsp:sp>
    <dsp:sp modelId="{2E1FC6A4-5AEF-42C2-8454-5109CB551E35}">
      <dsp:nvSpPr>
        <dsp:cNvPr id="0" name=""/>
        <dsp:cNvSpPr/>
      </dsp:nvSpPr>
      <dsp:spPr>
        <a:xfrm>
          <a:off x="5534424" y="372553"/>
          <a:ext cx="2212999" cy="1106499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320943"/>
            <a:satOff val="6777"/>
            <a:lumOff val="180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FFFFFF"/>
              </a:solidFill>
              <a:cs typeface="Calibri Light"/>
            </a:rPr>
            <a:t>Calculate Descriptors</a:t>
          </a:r>
        </a:p>
      </dsp:txBody>
      <dsp:txXfrm>
        <a:off x="5566832" y="404961"/>
        <a:ext cx="2148183" cy="1041683"/>
      </dsp:txXfrm>
    </dsp:sp>
    <dsp:sp modelId="{69E76033-A57F-47A0-8308-3918E64C8037}">
      <dsp:nvSpPr>
        <dsp:cNvPr id="0" name=""/>
        <dsp:cNvSpPr/>
      </dsp:nvSpPr>
      <dsp:spPr>
        <a:xfrm>
          <a:off x="8300674" y="372553"/>
          <a:ext cx="2212999" cy="1106499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481415"/>
            <a:satOff val="10166"/>
            <a:lumOff val="270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FFFFFF"/>
              </a:solidFill>
              <a:cs typeface="Calibri Light"/>
            </a:rPr>
            <a:t>Match Descriptors</a:t>
          </a:r>
        </a:p>
      </dsp:txBody>
      <dsp:txXfrm>
        <a:off x="8333082" y="404961"/>
        <a:ext cx="2148183" cy="10416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9AE645-75FE-40B3-815E-74D75650580D}">
      <dsp:nvSpPr>
        <dsp:cNvPr id="0" name=""/>
        <dsp:cNvSpPr/>
      </dsp:nvSpPr>
      <dsp:spPr>
        <a:xfrm>
          <a:off x="1283" y="174872"/>
          <a:ext cx="3003723" cy="1501861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rgbClr val="FFFFFF"/>
              </a:solidFill>
              <a:latin typeface="Calibri Light"/>
              <a:cs typeface="Calibri Light"/>
            </a:rPr>
            <a:t>Sample Candidate Points</a:t>
          </a:r>
        </a:p>
      </dsp:txBody>
      <dsp:txXfrm>
        <a:off x="45271" y="218860"/>
        <a:ext cx="2915747" cy="1413885"/>
      </dsp:txXfrm>
    </dsp:sp>
    <dsp:sp modelId="{6B3797E5-5332-4ECE-8B45-F5A18E9F779F}">
      <dsp:nvSpPr>
        <dsp:cNvPr id="0" name=""/>
        <dsp:cNvSpPr/>
      </dsp:nvSpPr>
      <dsp:spPr>
        <a:xfrm>
          <a:off x="3755938" y="174872"/>
          <a:ext cx="3003723" cy="1501861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240708"/>
            <a:satOff val="5083"/>
            <a:lumOff val="135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rgbClr val="FFFFFF"/>
              </a:solidFill>
              <a:cs typeface="Calibri Light"/>
            </a:rPr>
            <a:t>Point Count Criterion</a:t>
          </a:r>
        </a:p>
      </dsp:txBody>
      <dsp:txXfrm>
        <a:off x="3799926" y="218860"/>
        <a:ext cx="2915747" cy="1413885"/>
      </dsp:txXfrm>
    </dsp:sp>
    <dsp:sp modelId="{2E1FC6A4-5AEF-42C2-8454-5109CB551E35}">
      <dsp:nvSpPr>
        <dsp:cNvPr id="0" name=""/>
        <dsp:cNvSpPr/>
      </dsp:nvSpPr>
      <dsp:spPr>
        <a:xfrm>
          <a:off x="7510592" y="174872"/>
          <a:ext cx="3003723" cy="1501861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481415"/>
            <a:satOff val="10166"/>
            <a:lumOff val="270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rgbClr val="FFFFFF"/>
              </a:solidFill>
              <a:cs typeface="Calibri Light"/>
            </a:rPr>
            <a:t>Eccentricity Criterion</a:t>
          </a:r>
        </a:p>
      </dsp:txBody>
      <dsp:txXfrm>
        <a:off x="7554580" y="218860"/>
        <a:ext cx="2915747" cy="14138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9AE645-75FE-40B3-815E-74D75650580D}">
      <dsp:nvSpPr>
        <dsp:cNvPr id="0" name=""/>
        <dsp:cNvSpPr/>
      </dsp:nvSpPr>
      <dsp:spPr>
        <a:xfrm>
          <a:off x="1925" y="372553"/>
          <a:ext cx="2212999" cy="1106499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  <a:latin typeface="+mn-lt"/>
              <a:cs typeface="Calibri Light"/>
            </a:rPr>
            <a:t>Calculate Descriptors</a:t>
          </a:r>
        </a:p>
      </dsp:txBody>
      <dsp:txXfrm>
        <a:off x="34333" y="404961"/>
        <a:ext cx="2148183" cy="1041683"/>
      </dsp:txXfrm>
    </dsp:sp>
    <dsp:sp modelId="{6B3797E5-5332-4ECE-8B45-F5A18E9F779F}">
      <dsp:nvSpPr>
        <dsp:cNvPr id="0" name=""/>
        <dsp:cNvSpPr/>
      </dsp:nvSpPr>
      <dsp:spPr>
        <a:xfrm>
          <a:off x="2768175" y="372553"/>
          <a:ext cx="2212999" cy="1106499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160472"/>
            <a:satOff val="3389"/>
            <a:lumOff val="90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FFFFFF"/>
              </a:solidFill>
              <a:cs typeface="Calibri Light"/>
            </a:rPr>
            <a:t>Match Spherical Subsets with Query</a:t>
          </a:r>
        </a:p>
      </dsp:txBody>
      <dsp:txXfrm>
        <a:off x="2800583" y="404961"/>
        <a:ext cx="2148183" cy="1041683"/>
      </dsp:txXfrm>
    </dsp:sp>
    <dsp:sp modelId="{2E1FC6A4-5AEF-42C2-8454-5109CB551E35}">
      <dsp:nvSpPr>
        <dsp:cNvPr id="0" name=""/>
        <dsp:cNvSpPr/>
      </dsp:nvSpPr>
      <dsp:spPr>
        <a:xfrm>
          <a:off x="5534424" y="372553"/>
          <a:ext cx="2212999" cy="1106499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320943"/>
            <a:satOff val="6777"/>
            <a:lumOff val="180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FFFFFF"/>
              </a:solidFill>
              <a:cs typeface="Calibri Light"/>
            </a:rPr>
            <a:t>Retrieve Candidates</a:t>
          </a:r>
        </a:p>
      </dsp:txBody>
      <dsp:txXfrm>
        <a:off x="5566832" y="404961"/>
        <a:ext cx="2148183" cy="1041683"/>
      </dsp:txXfrm>
    </dsp:sp>
    <dsp:sp modelId="{69E76033-A57F-47A0-8308-3918E64C8037}">
      <dsp:nvSpPr>
        <dsp:cNvPr id="0" name=""/>
        <dsp:cNvSpPr/>
      </dsp:nvSpPr>
      <dsp:spPr>
        <a:xfrm>
          <a:off x="8300674" y="372553"/>
          <a:ext cx="2212999" cy="1106499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481415"/>
            <a:satOff val="10166"/>
            <a:lumOff val="270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FFFFFF"/>
              </a:solidFill>
              <a:cs typeface="Calibri Light"/>
            </a:rPr>
            <a:t>Geometric Consistency Check</a:t>
          </a:r>
        </a:p>
      </dsp:txBody>
      <dsp:txXfrm>
        <a:off x="8333082" y="404961"/>
        <a:ext cx="2148183" cy="104168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B9828D-15ED-46D5-BD52-41E795B11048}">
      <dsp:nvSpPr>
        <dsp:cNvPr id="0" name=""/>
        <dsp:cNvSpPr/>
      </dsp:nvSpPr>
      <dsp:spPr>
        <a:xfrm>
          <a:off x="6315" y="855941"/>
          <a:ext cx="1974242" cy="236909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rgbClr val="010000"/>
              </a:solidFill>
              <a:cs typeface="Calibri"/>
            </a:rPr>
            <a:t>Define camera parameters (6D Position, FOV etc.)</a:t>
          </a:r>
          <a:endParaRPr lang="en-US" sz="1900" kern="1200" dirty="0">
            <a:cs typeface="Calibri Light"/>
          </a:endParaRPr>
        </a:p>
      </dsp:txBody>
      <dsp:txXfrm>
        <a:off x="6315" y="1803577"/>
        <a:ext cx="1974242" cy="1421454"/>
      </dsp:txXfrm>
    </dsp:sp>
    <dsp:sp modelId="{AABD70B8-66A8-4434-A680-8CB256A5B643}">
      <dsp:nvSpPr>
        <dsp:cNvPr id="0" name=""/>
        <dsp:cNvSpPr/>
      </dsp:nvSpPr>
      <dsp:spPr>
        <a:xfrm>
          <a:off x="6315" y="855941"/>
          <a:ext cx="1974242" cy="94763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1</a:t>
          </a:r>
        </a:p>
      </dsp:txBody>
      <dsp:txXfrm>
        <a:off x="6315" y="855941"/>
        <a:ext cx="1974242" cy="947636"/>
      </dsp:txXfrm>
    </dsp:sp>
    <dsp:sp modelId="{F1227CE1-376E-44EC-B3C0-39A84C28A20D}">
      <dsp:nvSpPr>
        <dsp:cNvPr id="0" name=""/>
        <dsp:cNvSpPr/>
      </dsp:nvSpPr>
      <dsp:spPr>
        <a:xfrm>
          <a:off x="2138497" y="855941"/>
          <a:ext cx="1974242" cy="2369090"/>
        </a:xfrm>
        <a:prstGeom prst="rect">
          <a:avLst/>
        </a:prstGeom>
        <a:gradFill rotWithShape="0">
          <a:gsLst>
            <a:gs pos="0">
              <a:schemeClr val="accent2">
                <a:hueOff val="-363841"/>
                <a:satOff val="-20982"/>
                <a:lumOff val="215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363841"/>
                <a:satOff val="-20982"/>
                <a:lumOff val="215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363841"/>
                <a:satOff val="-20982"/>
                <a:lumOff val="215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rgbClr val="010000"/>
              </a:solidFill>
              <a:cs typeface="Calibri"/>
            </a:rPr>
            <a:t>Render view to obtain visible surfaces</a:t>
          </a:r>
          <a:endParaRPr lang="en-US" sz="1900" kern="1200" dirty="0">
            <a:cs typeface="Calibri Light"/>
          </a:endParaRPr>
        </a:p>
      </dsp:txBody>
      <dsp:txXfrm>
        <a:off x="2138497" y="1803577"/>
        <a:ext cx="1974242" cy="1421454"/>
      </dsp:txXfrm>
    </dsp:sp>
    <dsp:sp modelId="{70D9DC60-611D-468D-A0E8-F58D97FAF4B8}">
      <dsp:nvSpPr>
        <dsp:cNvPr id="0" name=""/>
        <dsp:cNvSpPr/>
      </dsp:nvSpPr>
      <dsp:spPr>
        <a:xfrm>
          <a:off x="2138497" y="855941"/>
          <a:ext cx="1974242" cy="94763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2</a:t>
          </a:r>
        </a:p>
      </dsp:txBody>
      <dsp:txXfrm>
        <a:off x="2138497" y="855941"/>
        <a:ext cx="1974242" cy="947636"/>
      </dsp:txXfrm>
    </dsp:sp>
    <dsp:sp modelId="{79E11D6E-6A26-490A-892A-84D120BCD459}">
      <dsp:nvSpPr>
        <dsp:cNvPr id="0" name=""/>
        <dsp:cNvSpPr/>
      </dsp:nvSpPr>
      <dsp:spPr>
        <a:xfrm>
          <a:off x="4270678" y="855941"/>
          <a:ext cx="1974242" cy="2369090"/>
        </a:xfrm>
        <a:prstGeom prst="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rgbClr val="010000"/>
              </a:solidFill>
              <a:cs typeface="Calibri"/>
            </a:rPr>
            <a:t>Repeat with different camera parameters</a:t>
          </a:r>
          <a:endParaRPr lang="en-US" sz="1900" kern="1200" dirty="0">
            <a:cs typeface="Calibri Light"/>
          </a:endParaRPr>
        </a:p>
      </dsp:txBody>
      <dsp:txXfrm>
        <a:off x="4270678" y="1803577"/>
        <a:ext cx="1974242" cy="1421454"/>
      </dsp:txXfrm>
    </dsp:sp>
    <dsp:sp modelId="{E0D2BB07-D1AB-4E28-9001-3A6B7B800C2C}">
      <dsp:nvSpPr>
        <dsp:cNvPr id="0" name=""/>
        <dsp:cNvSpPr/>
      </dsp:nvSpPr>
      <dsp:spPr>
        <a:xfrm>
          <a:off x="4270678" y="855941"/>
          <a:ext cx="1974242" cy="94763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3</a:t>
          </a:r>
        </a:p>
      </dsp:txBody>
      <dsp:txXfrm>
        <a:off x="4270678" y="855941"/>
        <a:ext cx="1974242" cy="947636"/>
      </dsp:txXfrm>
    </dsp:sp>
    <dsp:sp modelId="{6C26DB91-BBE6-4204-A1C5-EA7AC25DDB7F}">
      <dsp:nvSpPr>
        <dsp:cNvPr id="0" name=""/>
        <dsp:cNvSpPr/>
      </dsp:nvSpPr>
      <dsp:spPr>
        <a:xfrm>
          <a:off x="6402860" y="855941"/>
          <a:ext cx="1974242" cy="2369090"/>
        </a:xfrm>
        <a:prstGeom prst="rect">
          <a:avLst/>
        </a:prstGeom>
        <a:gradFill rotWithShape="0">
          <a:gsLst>
            <a:gs pos="0">
              <a:schemeClr val="accent2">
                <a:hueOff val="-1091522"/>
                <a:satOff val="-62946"/>
                <a:lumOff val="647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091522"/>
                <a:satOff val="-62946"/>
                <a:lumOff val="647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091522"/>
                <a:satOff val="-62946"/>
                <a:lumOff val="647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rgbClr val="010000"/>
              </a:solidFill>
              <a:cs typeface="Calibri"/>
            </a:rPr>
            <a:t>Union over visible surfaces</a:t>
          </a:r>
          <a:endParaRPr lang="en-US" sz="1900" kern="1200" dirty="0">
            <a:cs typeface="Calibri Light"/>
          </a:endParaRPr>
        </a:p>
      </dsp:txBody>
      <dsp:txXfrm>
        <a:off x="6402860" y="1803577"/>
        <a:ext cx="1974242" cy="1421454"/>
      </dsp:txXfrm>
    </dsp:sp>
    <dsp:sp modelId="{23399DD9-7E7D-4A85-A96E-C75613C73979}">
      <dsp:nvSpPr>
        <dsp:cNvPr id="0" name=""/>
        <dsp:cNvSpPr/>
      </dsp:nvSpPr>
      <dsp:spPr>
        <a:xfrm>
          <a:off x="6407756" y="855941"/>
          <a:ext cx="1974242" cy="94763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4</a:t>
          </a:r>
        </a:p>
      </dsp:txBody>
      <dsp:txXfrm>
        <a:off x="6407756" y="855941"/>
        <a:ext cx="1974242" cy="947636"/>
      </dsp:txXfrm>
    </dsp:sp>
    <dsp:sp modelId="{F90C0B25-F645-4407-8DBC-A15A7FF51B90}">
      <dsp:nvSpPr>
        <dsp:cNvPr id="0" name=""/>
        <dsp:cNvSpPr/>
      </dsp:nvSpPr>
      <dsp:spPr>
        <a:xfrm>
          <a:off x="8535042" y="855941"/>
          <a:ext cx="1974242" cy="2369090"/>
        </a:xfrm>
        <a:prstGeom prst="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Re-sample points</a:t>
          </a:r>
        </a:p>
      </dsp:txBody>
      <dsp:txXfrm>
        <a:off x="8535042" y="1803577"/>
        <a:ext cx="1974242" cy="1421454"/>
      </dsp:txXfrm>
    </dsp:sp>
    <dsp:sp modelId="{8114AC98-2F90-4861-95A7-228B7A9B31DB}">
      <dsp:nvSpPr>
        <dsp:cNvPr id="0" name=""/>
        <dsp:cNvSpPr/>
      </dsp:nvSpPr>
      <dsp:spPr>
        <a:xfrm>
          <a:off x="8535042" y="855941"/>
          <a:ext cx="1974242" cy="94763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5</a:t>
          </a:r>
        </a:p>
      </dsp:txBody>
      <dsp:txXfrm>
        <a:off x="8535042" y="855941"/>
        <a:ext cx="1974242" cy="9476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B9828D-15ED-46D5-BD52-41E795B11048}">
      <dsp:nvSpPr>
        <dsp:cNvPr id="0" name=""/>
        <dsp:cNvSpPr/>
      </dsp:nvSpPr>
      <dsp:spPr>
        <a:xfrm>
          <a:off x="205" y="552488"/>
          <a:ext cx="2479997" cy="297599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4969" tIns="0" rIns="24496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cs typeface="Calibri Light"/>
            </a:rPr>
            <a:t>Incorporate structured light to obtain better depth maps</a:t>
          </a:r>
        </a:p>
      </dsp:txBody>
      <dsp:txXfrm>
        <a:off x="205" y="1742887"/>
        <a:ext cx="2479997" cy="1785598"/>
      </dsp:txXfrm>
    </dsp:sp>
    <dsp:sp modelId="{AABD70B8-66A8-4434-A680-8CB256A5B643}">
      <dsp:nvSpPr>
        <dsp:cNvPr id="0" name=""/>
        <dsp:cNvSpPr/>
      </dsp:nvSpPr>
      <dsp:spPr>
        <a:xfrm>
          <a:off x="205" y="552488"/>
          <a:ext cx="2479997" cy="1190398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4969" tIns="165100" rIns="244969" bIns="1651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1</a:t>
          </a:r>
        </a:p>
      </dsp:txBody>
      <dsp:txXfrm>
        <a:off x="205" y="552488"/>
        <a:ext cx="2479997" cy="1190398"/>
      </dsp:txXfrm>
    </dsp:sp>
    <dsp:sp modelId="{F1227CE1-376E-44EC-B3C0-39A84C28A20D}">
      <dsp:nvSpPr>
        <dsp:cNvPr id="0" name=""/>
        <dsp:cNvSpPr/>
      </dsp:nvSpPr>
      <dsp:spPr>
        <a:xfrm>
          <a:off x="2678602" y="552488"/>
          <a:ext cx="2479997" cy="2975996"/>
        </a:xfrm>
        <a:prstGeom prst="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4969" tIns="0" rIns="24496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cs typeface="Calibri Light"/>
            </a:rPr>
            <a:t>Test algorithm on real patient datasets</a:t>
          </a:r>
        </a:p>
      </dsp:txBody>
      <dsp:txXfrm>
        <a:off x="2678602" y="1742887"/>
        <a:ext cx="2479997" cy="1785598"/>
      </dsp:txXfrm>
    </dsp:sp>
    <dsp:sp modelId="{70D9DC60-611D-468D-A0E8-F58D97FAF4B8}">
      <dsp:nvSpPr>
        <dsp:cNvPr id="0" name=""/>
        <dsp:cNvSpPr/>
      </dsp:nvSpPr>
      <dsp:spPr>
        <a:xfrm>
          <a:off x="2678602" y="552488"/>
          <a:ext cx="2479997" cy="1190398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4969" tIns="165100" rIns="244969" bIns="1651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2</a:t>
          </a:r>
        </a:p>
      </dsp:txBody>
      <dsp:txXfrm>
        <a:off x="2678602" y="552488"/>
        <a:ext cx="2479997" cy="1190398"/>
      </dsp:txXfrm>
    </dsp:sp>
    <dsp:sp modelId="{79E11D6E-6A26-490A-892A-84D120BCD459}">
      <dsp:nvSpPr>
        <dsp:cNvPr id="0" name=""/>
        <dsp:cNvSpPr/>
      </dsp:nvSpPr>
      <dsp:spPr>
        <a:xfrm>
          <a:off x="5356999" y="552488"/>
          <a:ext cx="2479997" cy="2975996"/>
        </a:xfrm>
        <a:prstGeom prst="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4969" tIns="0" rIns="24496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cs typeface="Calibri Light"/>
            </a:rPr>
            <a:t>Develop strategy for automatically segmenting tissue/ non-rigid material</a:t>
          </a:r>
        </a:p>
      </dsp:txBody>
      <dsp:txXfrm>
        <a:off x="5356999" y="1742887"/>
        <a:ext cx="2479997" cy="1785598"/>
      </dsp:txXfrm>
    </dsp:sp>
    <dsp:sp modelId="{E0D2BB07-D1AB-4E28-9001-3A6B7B800C2C}">
      <dsp:nvSpPr>
        <dsp:cNvPr id="0" name=""/>
        <dsp:cNvSpPr/>
      </dsp:nvSpPr>
      <dsp:spPr>
        <a:xfrm>
          <a:off x="5356999" y="552488"/>
          <a:ext cx="2479997" cy="1190398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4969" tIns="165100" rIns="244969" bIns="1651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3</a:t>
          </a:r>
        </a:p>
      </dsp:txBody>
      <dsp:txXfrm>
        <a:off x="5356999" y="552488"/>
        <a:ext cx="2479997" cy="1190398"/>
      </dsp:txXfrm>
    </dsp:sp>
    <dsp:sp modelId="{6C26DB91-BBE6-4204-A1C5-EA7AC25DDB7F}">
      <dsp:nvSpPr>
        <dsp:cNvPr id="0" name=""/>
        <dsp:cNvSpPr/>
      </dsp:nvSpPr>
      <dsp:spPr>
        <a:xfrm>
          <a:off x="8035397" y="552488"/>
          <a:ext cx="2479997" cy="2975996"/>
        </a:xfrm>
        <a:prstGeom prst="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4969" tIns="0" rIns="24496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cs typeface="Calibri Light"/>
            </a:rPr>
            <a:t>Motion Tracking after Initial Registration is successful</a:t>
          </a:r>
        </a:p>
      </dsp:txBody>
      <dsp:txXfrm>
        <a:off x="8035397" y="1742887"/>
        <a:ext cx="2479997" cy="1785598"/>
      </dsp:txXfrm>
    </dsp:sp>
    <dsp:sp modelId="{23399DD9-7E7D-4A85-A96E-C75613C73979}">
      <dsp:nvSpPr>
        <dsp:cNvPr id="0" name=""/>
        <dsp:cNvSpPr/>
      </dsp:nvSpPr>
      <dsp:spPr>
        <a:xfrm>
          <a:off x="8035397" y="552488"/>
          <a:ext cx="2479997" cy="1190398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4969" tIns="165100" rIns="244969" bIns="1651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4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8035397" y="552488"/>
        <a:ext cx="2479997" cy="119039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B9828D-15ED-46D5-BD52-41E795B11048}">
      <dsp:nvSpPr>
        <dsp:cNvPr id="0" name=""/>
        <dsp:cNvSpPr/>
      </dsp:nvSpPr>
      <dsp:spPr>
        <a:xfrm>
          <a:off x="3286" y="0"/>
          <a:ext cx="5052417" cy="408097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9067" tIns="0" rIns="499067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noProof="0" dirty="0">
              <a:solidFill>
                <a:srgbClr val="000000"/>
              </a:solidFill>
              <a:cs typeface="Calibri Light"/>
            </a:rPr>
            <a:t>Definition of local descriptor neighborhood based on mesh neighbors, rather than spherical support region</a:t>
          </a:r>
          <a:endParaRPr lang="en-US" sz="2600" kern="1200" noProof="0" dirty="0">
            <a:cs typeface="Calibri Light"/>
          </a:endParaRPr>
        </a:p>
      </dsp:txBody>
      <dsp:txXfrm>
        <a:off x="3286" y="1632389"/>
        <a:ext cx="5052417" cy="2448584"/>
      </dsp:txXfrm>
    </dsp:sp>
    <dsp:sp modelId="{AABD70B8-66A8-4434-A680-8CB256A5B643}">
      <dsp:nvSpPr>
        <dsp:cNvPr id="0" name=""/>
        <dsp:cNvSpPr/>
      </dsp:nvSpPr>
      <dsp:spPr>
        <a:xfrm>
          <a:off x="3286" y="0"/>
          <a:ext cx="5052417" cy="1632389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9067" tIns="165100" rIns="49906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1</a:t>
          </a:r>
        </a:p>
      </dsp:txBody>
      <dsp:txXfrm>
        <a:off x="3286" y="0"/>
        <a:ext cx="5052417" cy="1632389"/>
      </dsp:txXfrm>
    </dsp:sp>
    <dsp:sp modelId="{F1227CE1-376E-44EC-B3C0-39A84C28A20D}">
      <dsp:nvSpPr>
        <dsp:cNvPr id="0" name=""/>
        <dsp:cNvSpPr/>
      </dsp:nvSpPr>
      <dsp:spPr>
        <a:xfrm>
          <a:off x="5459896" y="0"/>
          <a:ext cx="5052417" cy="4080974"/>
        </a:xfrm>
        <a:prstGeom prst="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9067" tIns="0" rIns="499067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noProof="0" dirty="0">
              <a:solidFill>
                <a:srgbClr val="000000"/>
              </a:solidFill>
              <a:cs typeface="Calibri Light"/>
            </a:rPr>
            <a:t>3D-Model: Render only points from mesh that are visible from the outside to reduce clutter</a:t>
          </a:r>
        </a:p>
      </dsp:txBody>
      <dsp:txXfrm>
        <a:off x="5459896" y="1632389"/>
        <a:ext cx="5052417" cy="2448584"/>
      </dsp:txXfrm>
    </dsp:sp>
    <dsp:sp modelId="{70D9DC60-611D-468D-A0E8-F58D97FAF4B8}">
      <dsp:nvSpPr>
        <dsp:cNvPr id="0" name=""/>
        <dsp:cNvSpPr/>
      </dsp:nvSpPr>
      <dsp:spPr>
        <a:xfrm>
          <a:off x="5459896" y="0"/>
          <a:ext cx="5052417" cy="1632389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9067" tIns="165100" rIns="49906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2</a:t>
          </a:r>
        </a:p>
      </dsp:txBody>
      <dsp:txXfrm>
        <a:off x="5459896" y="0"/>
        <a:ext cx="5052417" cy="16323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1BB012-D870-412A-9B0A-4F4063BE5EA5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6AA059-FD51-4C6B-ABE4-39CDEAC53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823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Goal: AR</a:t>
            </a:r>
          </a:p>
          <a:p>
            <a:r>
              <a:rPr lang="en-US" dirty="0"/>
              <a:t>This is the initial registration only</a:t>
            </a:r>
          </a:p>
          <a:p>
            <a:r>
              <a:rPr lang="en-US" dirty="0"/>
              <a:t>We see a model here, this is used throughout the presentation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AA059-FD51-4C6B-ABE4-39CDEAC53B2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46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Alpha = 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AA059-FD51-4C6B-ABE4-39CDEAC53B2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14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 entry = “spherical subset”</a:t>
            </a:r>
          </a:p>
          <a:p>
            <a:r>
              <a:rPr lang="en-US" dirty="0"/>
              <a:t>Dense: 10 fold – overlap. Sparse: 4-fold overlap.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AA059-FD51-4C6B-ABE4-39CDEAC53B2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210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ITK = Insight Segmentation &amp; Registration Toolkit </a:t>
            </a:r>
          </a:p>
          <a:p>
            <a:r>
              <a:rPr lang="en-US" dirty="0"/>
              <a:t>Color just for visualization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AA059-FD51-4C6B-ABE4-39CDEAC53B2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89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spherical?</a:t>
            </a:r>
          </a:p>
          <a:p>
            <a:r>
              <a:rPr lang="en-US" dirty="0"/>
              <a:t>2 goals: retrieve correct sphere, and get correct alignment!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AA059-FD51-4C6B-ABE4-39CDEAC53B2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272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important / new? Samples are NOT bound to existing points!</a:t>
            </a:r>
          </a:p>
          <a:p>
            <a:r>
              <a:rPr lang="en-US" dirty="0"/>
              <a:t>Why point count criterion? Explain especially Maximum!</a:t>
            </a:r>
          </a:p>
          <a:p>
            <a:r>
              <a:rPr lang="en-US" dirty="0"/>
              <a:t>Why Eccentricity?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AA059-FD51-4C6B-ABE4-39CDEAC53B2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57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KNN PCA better? IF points overlap, they’re very good. Outliers are very bad. Hard threshold makes more sense</a:t>
            </a:r>
          </a:p>
          <a:p>
            <a:r>
              <a:rPr lang="en-US" dirty="0"/>
              <a:t>Constant k difficult because of point count difference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AA059-FD51-4C6B-ABE4-39CDEAC53B2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222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Alpha = 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AA059-FD51-4C6B-ABE4-39CDEAC53B2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576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AA059-FD51-4C6B-ABE4-39CDEAC53B2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6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AA059-FD51-4C6B-ABE4-39CDEAC53B2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81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AA059-FD51-4C6B-ABE4-39CDEAC53B2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65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521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181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803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375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195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517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049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2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07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456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57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349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39.pn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40.png"/><Relationship Id="rId9" Type="http://schemas.microsoft.com/office/2007/relationships/diagramDrawing" Target="../diagrams/drawing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4.png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13.png"/><Relationship Id="rId5" Type="http://schemas.openxmlformats.org/officeDocument/2006/relationships/diagramLayout" Target="../diagrams/layout2.xml"/><Relationship Id="rId10" Type="http://schemas.openxmlformats.org/officeDocument/2006/relationships/image" Target="../media/image12.png"/><Relationship Id="rId4" Type="http://schemas.openxmlformats.org/officeDocument/2006/relationships/diagramData" Target="../diagrams/data2.xml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20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1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food, cake, indoor, egg&#10;&#10;Description generated with very high confidence">
            <a:extLst>
              <a:ext uri="{FF2B5EF4-FFF2-40B4-BE49-F238E27FC236}">
                <a16:creationId xmlns:a16="http://schemas.microsoft.com/office/drawing/2014/main" id="{3A63DEC3-5349-4123-BEFE-95CA13156A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378" b="-1"/>
          <a:stretch/>
        </p:blipFill>
        <p:spPr>
          <a:xfrm>
            <a:off x="6095999" y="-681"/>
            <a:ext cx="6096001" cy="4253215"/>
          </a:xfrm>
          <a:prstGeom prst="rect">
            <a:avLst/>
          </a:prstGeom>
        </p:spPr>
      </p:pic>
      <p:pic>
        <p:nvPicPr>
          <p:cNvPr id="3" name="Picture 3" descr="A piece of cake and ice cream&#10;&#10;Description generated with high confidence">
            <a:extLst>
              <a:ext uri="{FF2B5EF4-FFF2-40B4-BE49-F238E27FC236}">
                <a16:creationId xmlns:a16="http://schemas.microsoft.com/office/drawing/2014/main" id="{C9155C66-2115-4875-A8ED-7A52494C9F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6" r="17759" b="-1"/>
          <a:stretch/>
        </p:blipFill>
        <p:spPr>
          <a:xfrm>
            <a:off x="20" y="10"/>
            <a:ext cx="6095974" cy="42525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291E2E-AAA0-4063-91F5-D74837A4F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72" y="4454769"/>
            <a:ext cx="10910974" cy="2169436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4200"/>
              </a:spcBef>
              <a:spcAft>
                <a:spcPts val="4200"/>
              </a:spcAft>
            </a:pPr>
            <a:r>
              <a:rPr lang="en-US" sz="4800" kern="1200" dirty="0">
                <a:latin typeface="+mj-lt"/>
                <a:ea typeface="+mj-ea"/>
                <a:cs typeface="+mj-cs"/>
              </a:rPr>
              <a:t>Augmented Reality in the Operating </a:t>
            </a:r>
            <a:r>
              <a:rPr lang="en-US" sz="4800" dirty="0"/>
              <a:t>R</a:t>
            </a:r>
            <a:r>
              <a:rPr lang="en-US" sz="4800" kern="1200" dirty="0">
                <a:latin typeface="+mj-lt"/>
                <a:ea typeface="+mj-ea"/>
                <a:cs typeface="+mj-cs"/>
              </a:rPr>
              <a:t>oom</a:t>
            </a:r>
            <a:br>
              <a:rPr lang="en-US" sz="4800" kern="1200" dirty="0">
                <a:latin typeface="+mj-lt"/>
                <a:ea typeface="+mj-ea"/>
                <a:cs typeface="+mj-cs"/>
              </a:rPr>
            </a:br>
            <a:r>
              <a:rPr lang="en-US" sz="4000" dirty="0">
                <a:cs typeface="Calibri Light"/>
              </a:rPr>
              <a:t>R</a:t>
            </a:r>
            <a:r>
              <a:rPr lang="en-US" sz="3600" dirty="0"/>
              <a:t>egistering Surgical Microscope Images with a CT Scan</a:t>
            </a:r>
            <a:br>
              <a:rPr lang="en-US" dirty="0"/>
            </a:br>
            <a:endParaRPr lang="en-US" sz="4800" kern="1200" dirty="0">
              <a:latin typeface="+mj-lt"/>
              <a:ea typeface="+mj-ea"/>
              <a:cs typeface="+mj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6A72-88E8-42F7-88B9-CAF74453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-680"/>
            <a:ext cx="0" cy="424281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00968E-0A99-46C4-A9B2-6A63AC66F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" y="4242136"/>
            <a:ext cx="12192002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261B946-6B8F-41A1-A05C-F500E8E16691}"/>
              </a:ext>
            </a:extLst>
          </p:cNvPr>
          <p:cNvSpPr txBox="1"/>
          <p:nvPr/>
        </p:nvSpPr>
        <p:spPr>
          <a:xfrm>
            <a:off x="547908" y="6224095"/>
            <a:ext cx="1115242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Lars Jebe    |   </a:t>
            </a:r>
            <a:r>
              <a:rPr lang="en-US" sz="2400" dirty="0">
                <a:cs typeface="Calibri"/>
              </a:rPr>
              <a:t>18 December 2018    |    Stanford University</a:t>
            </a:r>
          </a:p>
        </p:txBody>
      </p:sp>
      <p:pic>
        <p:nvPicPr>
          <p:cNvPr id="9" name="Picture 4" descr="http://www.arrimedical.com/assets/images/arriscope/visual_05.jpg">
            <a:extLst>
              <a:ext uri="{FF2B5EF4-FFF2-40B4-BE49-F238E27FC236}">
                <a16:creationId xmlns:a16="http://schemas.microsoft.com/office/drawing/2014/main" id="{F546831E-C234-407C-ADB7-A85940AE39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34" b="31130"/>
          <a:stretch/>
        </p:blipFill>
        <p:spPr bwMode="auto">
          <a:xfrm>
            <a:off x="0" y="0"/>
            <a:ext cx="12192000" cy="426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2585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91E2E-AAA0-4063-91F5-D74837A4F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271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Align to local RF for Rotation Invariance</a:t>
            </a:r>
            <a:endParaRPr lang="en-US" dirty="0"/>
          </a:p>
        </p:txBody>
      </p:sp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FE2F93E0-D340-4B4C-AB33-62F536D752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32" t="5537" r="3417" b="9194"/>
          <a:stretch/>
        </p:blipFill>
        <p:spPr>
          <a:xfrm>
            <a:off x="2032789" y="4363976"/>
            <a:ext cx="9431627" cy="2187796"/>
          </a:xfrm>
          <a:prstGeom prst="rect">
            <a:avLst/>
          </a:prstGeom>
        </p:spPr>
      </p:pic>
      <p:pic>
        <p:nvPicPr>
          <p:cNvPr id="6" name="Picture 6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36604DA7-5BF6-4058-822D-FF60954D19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93" t="11748" r="3417" b="5652"/>
          <a:stretch/>
        </p:blipFill>
        <p:spPr>
          <a:xfrm>
            <a:off x="2032789" y="1545603"/>
            <a:ext cx="9431627" cy="23729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02AB28-2384-4BA9-9DF1-2B3014B68AF4}"/>
              </a:ext>
            </a:extLst>
          </p:cNvPr>
          <p:cNvSpPr txBox="1"/>
          <p:nvPr/>
        </p:nvSpPr>
        <p:spPr>
          <a:xfrm>
            <a:off x="166166" y="2408907"/>
            <a:ext cx="1701964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Alignment Failure</a:t>
            </a:r>
            <a:endParaRPr lang="en-US" dirty="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35FEDD-B0AF-42F1-AE22-045B9D2AFFA7}"/>
              </a:ext>
            </a:extLst>
          </p:cNvPr>
          <p:cNvSpPr txBox="1"/>
          <p:nvPr/>
        </p:nvSpPr>
        <p:spPr>
          <a:xfrm>
            <a:off x="239908" y="5134708"/>
            <a:ext cx="155448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Alignment Success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3640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91E2E-AAA0-4063-91F5-D74837A4F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Improving Rotation Invariance</a:t>
            </a:r>
            <a:endParaRPr lang="en-US"/>
          </a:p>
        </p:txBody>
      </p:sp>
      <p:pic>
        <p:nvPicPr>
          <p:cNvPr id="6" name="Picture 6" descr="Ein Bild, das Text, Karte enthält.&#10;&#10;Mit sehr hoher Zuverlässigkeit generierte Beschreibung">
            <a:extLst>
              <a:ext uri="{FF2B5EF4-FFF2-40B4-BE49-F238E27FC236}">
                <a16:creationId xmlns:a16="http://schemas.microsoft.com/office/drawing/2014/main" id="{664E0135-36B1-4A06-A55D-CEF5C6DCE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381" y="1251270"/>
            <a:ext cx="5984590" cy="472467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344A51-3793-4F7C-9382-7CEEF8585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1010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cs typeface="Calibri"/>
              </a:rPr>
              <a:t>Main Problem: Clutter</a:t>
            </a:r>
          </a:p>
          <a:p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For robustness to clutter and outliers: use 85% closest points to centroid (KNN PCA)</a:t>
            </a:r>
            <a:br>
              <a:rPr lang="en-US" sz="2400" dirty="0">
                <a:cs typeface="Calibri"/>
              </a:rPr>
            </a:br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Alternatively: Use points within certain distance to centroid (Local PCA)</a:t>
            </a:r>
            <a:br>
              <a:rPr lang="en-US" sz="2400" dirty="0">
                <a:cs typeface="Calibri"/>
              </a:rPr>
            </a:br>
            <a:endParaRPr lang="en-US" sz="2400" dirty="0">
              <a:cs typeface="Calibri"/>
            </a:endParaRPr>
          </a:p>
          <a:p>
            <a:pPr marL="0" indent="0">
              <a:buNone/>
            </a:pPr>
            <a:endParaRPr lang="en-US" sz="2400" dirty="0">
              <a:cs typeface="Calibri"/>
            </a:endParaRPr>
          </a:p>
        </p:txBody>
      </p:sp>
      <p:pic>
        <p:nvPicPr>
          <p:cNvPr id="3" name="Graphic 3">
            <a:extLst>
              <a:ext uri="{FF2B5EF4-FFF2-40B4-BE49-F238E27FC236}">
                <a16:creationId xmlns:a16="http://schemas.microsoft.com/office/drawing/2014/main" id="{8B93D083-8C16-4C5A-9606-0BB72E639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8317" y="6100402"/>
            <a:ext cx="1001197" cy="29194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360329C-C728-40EE-9D55-97867D08DCDC}"/>
              </a:ext>
            </a:extLst>
          </p:cNvPr>
          <p:cNvSpPr txBox="1"/>
          <p:nvPr/>
        </p:nvSpPr>
        <p:spPr>
          <a:xfrm>
            <a:off x="6058045" y="6066971"/>
            <a:ext cx="568234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Success, if                      smaller than the threshold</a:t>
            </a:r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76CAD1-E9F7-4116-BA84-EF91D003C81F}"/>
              </a:ext>
            </a:extLst>
          </p:cNvPr>
          <p:cNvSpPr txBox="1"/>
          <p:nvPr/>
        </p:nvSpPr>
        <p:spPr>
          <a:xfrm>
            <a:off x="7841552" y="1296491"/>
            <a:ext cx="1915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Alignment Success in %</a:t>
            </a:r>
          </a:p>
        </p:txBody>
      </p:sp>
    </p:spTree>
    <p:extLst>
      <p:ext uri="{BB962C8B-B14F-4D97-AF65-F5344CB8AC3E}">
        <p14:creationId xmlns:p14="http://schemas.microsoft.com/office/powerpoint/2010/main" val="2114185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91E2E-AAA0-4063-91F5-D74837A4F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Improving Rotation Invariance</a:t>
            </a:r>
            <a:endParaRPr lang="en-US"/>
          </a:p>
        </p:txBody>
      </p:sp>
      <p:pic>
        <p:nvPicPr>
          <p:cNvPr id="6" name="Picture 6" descr="Ein Bild, das Text, Karte enthält.&#10;&#10;Mit sehr hoher Zuverlässigkeit generierte Beschreibung">
            <a:extLst>
              <a:ext uri="{FF2B5EF4-FFF2-40B4-BE49-F238E27FC236}">
                <a16:creationId xmlns:a16="http://schemas.microsoft.com/office/drawing/2014/main" id="{664E0135-36B1-4A06-A55D-CEF5C6DCE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993" y="1356862"/>
            <a:ext cx="6145208" cy="460890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344A51-3793-4F7C-9382-7CEEF8585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1010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cs typeface="Calibri"/>
              </a:rPr>
              <a:t>[Mitra et al., 2004] proposes k-Nearest Neighbors (for local RA, not RF)</a:t>
            </a:r>
          </a:p>
          <a:p>
            <a:endParaRPr lang="en-US" sz="2400" dirty="0">
              <a:cs typeface="Calibri"/>
            </a:endParaRPr>
          </a:p>
          <a:p>
            <a:r>
              <a:rPr lang="en-US" sz="2400" dirty="0">
                <a:ea typeface="+mn-lt"/>
                <a:cs typeface="+mn-lt"/>
              </a:rPr>
              <a:t>[</a:t>
            </a:r>
            <a:r>
              <a:rPr lang="en-US" sz="2400" dirty="0" err="1">
                <a:ea typeface="+mn-lt"/>
                <a:cs typeface="+mn-lt"/>
              </a:rPr>
              <a:t>Tombari</a:t>
            </a:r>
            <a:r>
              <a:rPr lang="en-US" sz="2400" dirty="0">
                <a:ea typeface="+mn-lt"/>
                <a:cs typeface="+mn-lt"/>
              </a:rPr>
              <a:t> et al., 2010</a:t>
            </a:r>
            <a:r>
              <a:rPr lang="en-US" sz="2400" dirty="0">
                <a:cs typeface="Calibri"/>
              </a:rPr>
              <a:t>] proposes weighting points by distance from centroid</a:t>
            </a:r>
          </a:p>
          <a:p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ea typeface="+mn-lt"/>
                <a:cs typeface="+mn-lt"/>
              </a:rPr>
              <a:t>KNN PCA with</a:t>
            </a:r>
            <a:r>
              <a:rPr lang="en-US" sz="2400" dirty="0">
                <a:cs typeface="Calibri"/>
              </a:rPr>
              <a:t> 0.85% works better here</a:t>
            </a:r>
            <a:br>
              <a:rPr lang="en-US" sz="2400" dirty="0">
                <a:cs typeface="Calibri"/>
              </a:rPr>
            </a:br>
            <a:endParaRPr lang="en-US" sz="2400" dirty="0">
              <a:cs typeface="Calibri"/>
            </a:endParaRPr>
          </a:p>
          <a:p>
            <a:endParaRPr lang="en-US" sz="2400" dirty="0">
              <a:cs typeface="Calibri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3F8A54F-AB08-4B98-966B-894AB4F141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58317" y="6100402"/>
            <a:ext cx="1001197" cy="29194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44FD354B-E8C0-4AF9-83D6-DD8061749CB8}"/>
              </a:ext>
            </a:extLst>
          </p:cNvPr>
          <p:cNvSpPr txBox="1"/>
          <p:nvPr/>
        </p:nvSpPr>
        <p:spPr>
          <a:xfrm>
            <a:off x="6067189" y="6066971"/>
            <a:ext cx="568234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Success, if                      smaller than the threshold</a:t>
            </a:r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F07B9D-7D64-4C1B-8C01-71B0A003FE6C}"/>
              </a:ext>
            </a:extLst>
          </p:cNvPr>
          <p:cNvSpPr txBox="1"/>
          <p:nvPr/>
        </p:nvSpPr>
        <p:spPr>
          <a:xfrm>
            <a:off x="7850696" y="1404887"/>
            <a:ext cx="1915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Alignment Success in %</a:t>
            </a:r>
          </a:p>
        </p:txBody>
      </p:sp>
    </p:spTree>
    <p:extLst>
      <p:ext uri="{BB962C8B-B14F-4D97-AF65-F5344CB8AC3E}">
        <p14:creationId xmlns:p14="http://schemas.microsoft.com/office/powerpoint/2010/main" val="1597024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91E2E-AAA0-4063-91F5-D74837A4F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KNN PCA improves rotation invariance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75DB8F9-A18B-444B-AD6E-67F0DD62F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142829"/>
              </p:ext>
            </p:extLst>
          </p:nvPr>
        </p:nvGraphicFramePr>
        <p:xfrm>
          <a:off x="2809377" y="1701101"/>
          <a:ext cx="6573246" cy="148335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49071">
                  <a:extLst>
                    <a:ext uri="{9D8B030D-6E8A-4147-A177-3AD203B41FA5}">
                      <a16:colId xmlns:a16="http://schemas.microsoft.com/office/drawing/2014/main" val="1816479218"/>
                    </a:ext>
                  </a:extLst>
                </a:gridCol>
                <a:gridCol w="2077357">
                  <a:extLst>
                    <a:ext uri="{9D8B030D-6E8A-4147-A177-3AD203B41FA5}">
                      <a16:colId xmlns:a16="http://schemas.microsoft.com/office/drawing/2014/main" val="2939417644"/>
                    </a:ext>
                  </a:extLst>
                </a:gridCol>
                <a:gridCol w="1946818">
                  <a:extLst>
                    <a:ext uri="{9D8B030D-6E8A-4147-A177-3AD203B41FA5}">
                      <a16:colId xmlns:a16="http://schemas.microsoft.com/office/drawing/2014/main" val="17090561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Alignment Strategy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# Inliers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426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Vanilla PCA +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12.5 %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61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KNN PCA (85%)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15.4 %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84352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Ground Truth Alignment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57.4 %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343601"/>
                  </a:ext>
                </a:extLst>
              </a:tr>
            </a:tbl>
          </a:graphicData>
        </a:graphic>
      </p:graphicFrame>
      <p:pic>
        <p:nvPicPr>
          <p:cNvPr id="6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803DB673-D2D0-4FE6-A9C5-428AEE2B85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222" r="2074"/>
          <a:stretch/>
        </p:blipFill>
        <p:spPr>
          <a:xfrm>
            <a:off x="8234747" y="3714414"/>
            <a:ext cx="3635819" cy="2213358"/>
          </a:xfrm>
          <a:prstGeom prst="rect">
            <a:avLst/>
          </a:prstGeom>
        </p:spPr>
      </p:pic>
      <p:pic>
        <p:nvPicPr>
          <p:cNvPr id="7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DDAF9236-C192-478A-AE2B-066A1F2C7C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34" r="34671"/>
          <a:stretch/>
        </p:blipFill>
        <p:spPr>
          <a:xfrm>
            <a:off x="4576505" y="3713984"/>
            <a:ext cx="3428448" cy="2213359"/>
          </a:xfrm>
          <a:prstGeom prst="rect">
            <a:avLst/>
          </a:prstGeom>
        </p:spPr>
      </p:pic>
      <p:pic>
        <p:nvPicPr>
          <p:cNvPr id="4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0D9B9375-2442-4FD7-AA77-66D13CE66A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726"/>
          <a:stretch/>
        </p:blipFill>
        <p:spPr>
          <a:xfrm>
            <a:off x="292608" y="3713986"/>
            <a:ext cx="4045274" cy="22133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3F955B-112C-44CB-9D19-6FFE10C6CF65}"/>
              </a:ext>
            </a:extLst>
          </p:cNvPr>
          <p:cNvSpPr txBox="1"/>
          <p:nvPr/>
        </p:nvSpPr>
        <p:spPr>
          <a:xfrm>
            <a:off x="921479" y="5962442"/>
            <a:ext cx="2787531" cy="376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Ground Truth Alignment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81B2AF-FE63-4633-AAFE-0AB764E6A11F}"/>
              </a:ext>
            </a:extLst>
          </p:cNvPr>
          <p:cNvSpPr txBox="1"/>
          <p:nvPr/>
        </p:nvSpPr>
        <p:spPr>
          <a:xfrm>
            <a:off x="5353116" y="5954775"/>
            <a:ext cx="1875226" cy="376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Vanilla PCA fails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B892F9-6174-43A7-83BF-D38975B1419C}"/>
              </a:ext>
            </a:extLst>
          </p:cNvPr>
          <p:cNvSpPr txBox="1"/>
          <p:nvPr/>
        </p:nvSpPr>
        <p:spPr>
          <a:xfrm>
            <a:off x="8959317" y="5938185"/>
            <a:ext cx="2186677" cy="376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KNN PCA succeeds</a:t>
            </a:r>
          </a:p>
        </p:txBody>
      </p:sp>
    </p:spTree>
    <p:extLst>
      <p:ext uri="{BB962C8B-B14F-4D97-AF65-F5344CB8AC3E}">
        <p14:creationId xmlns:p14="http://schemas.microsoft.com/office/powerpoint/2010/main" val="2348106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A picture containing athletic game, sport&#10;&#10;Description generated with high confidence">
            <a:extLst>
              <a:ext uri="{FF2B5EF4-FFF2-40B4-BE49-F238E27FC236}">
                <a16:creationId xmlns:a16="http://schemas.microsoft.com/office/drawing/2014/main" id="{478AC76A-5F6D-4E7D-96AE-C233CABB51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" r="3790" b="-1"/>
          <a:stretch/>
        </p:blipFill>
        <p:spPr>
          <a:xfrm>
            <a:off x="3467581" y="1630017"/>
            <a:ext cx="4461966" cy="4057421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D6F8C-F753-47B6-9778-A00DEA2A1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5028" y="5857630"/>
            <a:ext cx="5629037" cy="53896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>
                <a:cs typeface="Calibri"/>
              </a:rPr>
              <a:t>"Unique Shape Context" [</a:t>
            </a:r>
            <a:r>
              <a:rPr lang="en-US" sz="2000" dirty="0" err="1">
                <a:cs typeface="Calibri"/>
              </a:rPr>
              <a:t>Tombari</a:t>
            </a:r>
            <a:r>
              <a:rPr lang="en-US" sz="2000" dirty="0">
                <a:cs typeface="Calibri"/>
              </a:rPr>
              <a:t> et al., 2010]</a:t>
            </a:r>
            <a:br>
              <a:rPr lang="en-US" sz="2000" dirty="0">
                <a:cs typeface="Calibri"/>
              </a:rPr>
            </a:br>
            <a:endParaRPr lang="en-US" sz="1800" dirty="0">
              <a:cs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D264026-B4C8-4502-991F-212FF9732E3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Calibri Light"/>
              </a:rPr>
              <a:t>Descriptors: Point Count Histogram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284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09651-5CF6-4BE6-A356-07A815DF3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Finding Keypoint Correspondences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BCE94-1025-4624-93B2-5DF44C71B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83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 dirty="0">
                <a:cs typeface="Calibri"/>
              </a:rPr>
              <a:t>Normalization for robustness to point count</a:t>
            </a:r>
          </a:p>
          <a:p>
            <a:pPr lvl="2"/>
            <a:endParaRPr lang="en-US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Matching distance metric for robustness to clutter</a:t>
            </a:r>
            <a:br>
              <a:rPr lang="en-US" dirty="0">
                <a:cs typeface="Calibri"/>
              </a:rPr>
            </a:br>
            <a:endParaRPr lang="en-US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Nearest neighbor matching of descriptors</a:t>
            </a:r>
          </a:p>
          <a:p>
            <a:pPr lvl="2"/>
            <a:endParaRPr lang="en-US" dirty="0">
              <a:cs typeface="Calibri"/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D4336507-BF87-4A5C-A3F8-915EDF67AD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18022"/>
              </p:ext>
            </p:extLst>
          </p:nvPr>
        </p:nvGraphicFramePr>
        <p:xfrm>
          <a:off x="1371230" y="4425424"/>
          <a:ext cx="5859052" cy="16198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67214">
                  <a:extLst>
                    <a:ext uri="{9D8B030D-6E8A-4147-A177-3AD203B41FA5}">
                      <a16:colId xmlns:a16="http://schemas.microsoft.com/office/drawing/2014/main" val="1816479218"/>
                    </a:ext>
                  </a:extLst>
                </a:gridCol>
                <a:gridCol w="1645919">
                  <a:extLst>
                    <a:ext uri="{9D8B030D-6E8A-4147-A177-3AD203B41FA5}">
                      <a16:colId xmlns:a16="http://schemas.microsoft.com/office/drawing/2014/main" val="2939417644"/>
                    </a:ext>
                  </a:extLst>
                </a:gridCol>
                <a:gridCol w="1645919">
                  <a:extLst>
                    <a:ext uri="{9D8B030D-6E8A-4147-A177-3AD203B41FA5}">
                      <a16:colId xmlns:a16="http://schemas.microsoft.com/office/drawing/2014/main" val="9691762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dirty="0"/>
                        <a:t># Inliers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9426080"/>
                  </a:ext>
                </a:extLst>
              </a:tr>
              <a:tr h="52260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dirty="0"/>
                        <a:t>Vanilla SIFT 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dirty="0"/>
                        <a:t>9.3 %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dirty="0"/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96173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dirty="0"/>
                        <a:t>Soft L2-Normalization </a:t>
                      </a:r>
                      <a:br>
                        <a:rPr lang="en-US" sz="2000" dirty="0"/>
                      </a:br>
                      <a:r>
                        <a:rPr lang="en-US" sz="2000" dirty="0"/>
                        <a:t>&amp; L0.6-distance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dirty="0"/>
                        <a:t>15.4 %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dirty="0"/>
                        <a:t>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1000706"/>
                  </a:ext>
                </a:extLst>
              </a:tr>
            </a:tbl>
          </a:graphicData>
        </a:graphic>
      </p:graphicFrame>
      <p:pic>
        <p:nvPicPr>
          <p:cNvPr id="8" name="Picture 8" descr="A picture containing sky&#10;&#10;Description generated with very high confidence">
            <a:extLst>
              <a:ext uri="{FF2B5EF4-FFF2-40B4-BE49-F238E27FC236}">
                <a16:creationId xmlns:a16="http://schemas.microsoft.com/office/drawing/2014/main" id="{BBFE6E66-B9CF-403F-BD2C-CD774DE79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72" b="13333"/>
          <a:stretch/>
        </p:blipFill>
        <p:spPr>
          <a:xfrm rot="-120000">
            <a:off x="7969832" y="4493325"/>
            <a:ext cx="3913257" cy="126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987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A picture containing food&#10;&#10;Description generated with high confidence">
            <a:extLst>
              <a:ext uri="{FF2B5EF4-FFF2-40B4-BE49-F238E27FC236}">
                <a16:creationId xmlns:a16="http://schemas.microsoft.com/office/drawing/2014/main" id="{E5E7B5A9-14D8-4F29-85D2-486D1D6C5E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33" t="8788" r="20889" b="10000"/>
          <a:stretch/>
        </p:blipFill>
        <p:spPr>
          <a:xfrm rot="-4620000">
            <a:off x="5174874" y="295938"/>
            <a:ext cx="2684624" cy="24291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FD48D2-CCE4-42CD-9076-F53663DA4C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" t="784" r="-134"/>
          <a:stretch/>
        </p:blipFill>
        <p:spPr>
          <a:xfrm>
            <a:off x="6971676" y="2086194"/>
            <a:ext cx="3716813" cy="37221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173669-0B2C-4FFC-B19C-8BBFDB5FFB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" t="2353" b="841"/>
          <a:stretch/>
        </p:blipFill>
        <p:spPr>
          <a:xfrm>
            <a:off x="6952131" y="2077449"/>
            <a:ext cx="3730752" cy="3707361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972E7F0-5EB2-4DC0-9E50-21664F2A89B4}"/>
              </a:ext>
            </a:extLst>
          </p:cNvPr>
          <p:cNvSpPr/>
          <p:nvPr/>
        </p:nvSpPr>
        <p:spPr>
          <a:xfrm rot="2742281">
            <a:off x="7126465" y="2133797"/>
            <a:ext cx="388766" cy="48463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A09651-5CF6-4BE6-A356-07A815DF3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Estimating the transformation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BCE94-1025-4624-93B2-5DF44C71B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29" y="3290276"/>
            <a:ext cx="4492536" cy="21663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cs typeface="Calibri"/>
              </a:rPr>
              <a:t>RANSAC</a:t>
            </a:r>
          </a:p>
          <a:p>
            <a:endParaRPr lang="en-US" sz="2200" dirty="0">
              <a:cs typeface="Calibri"/>
            </a:endParaRPr>
          </a:p>
          <a:p>
            <a:r>
              <a:rPr lang="en-US" sz="2200" dirty="0">
                <a:cs typeface="Calibri"/>
              </a:rPr>
              <a:t>Least squares estimation of 3D </a:t>
            </a:r>
            <a:r>
              <a:rPr lang="en-US" sz="2200" b="1" dirty="0">
                <a:cs typeface="Calibri"/>
              </a:rPr>
              <a:t>rigid body transform</a:t>
            </a:r>
            <a:r>
              <a:rPr lang="en-US" sz="2200" dirty="0">
                <a:cs typeface="Calibri"/>
              </a:rPr>
              <a:t> between point correspondences [Eggert, 1997]</a:t>
            </a:r>
          </a:p>
          <a:p>
            <a:endParaRPr lang="en-US" sz="2200" dirty="0">
              <a:cs typeface="Calibri"/>
            </a:endParaRPr>
          </a:p>
          <a:p>
            <a:endParaRPr lang="en-US" sz="2200" dirty="0">
              <a:cs typeface="Calibri"/>
            </a:endParaRPr>
          </a:p>
          <a:p>
            <a:endParaRPr lang="en-US" sz="2200" dirty="0">
              <a:cs typeface="Calibri"/>
            </a:endParaRPr>
          </a:p>
          <a:p>
            <a:endParaRPr lang="en-US" sz="2200" dirty="0">
              <a:cs typeface="Calibri"/>
            </a:endParaRPr>
          </a:p>
          <a:p>
            <a:endParaRPr lang="en-US" sz="2200" dirty="0">
              <a:cs typeface="Calibri"/>
            </a:endParaRPr>
          </a:p>
          <a:p>
            <a:pPr lvl="1"/>
            <a:endParaRPr lang="en-US" sz="1800" dirty="0">
              <a:cs typeface="Calibri"/>
            </a:endParaRPr>
          </a:p>
          <a:p>
            <a:pPr lvl="1"/>
            <a:endParaRPr lang="en-US" sz="1800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986C18-206A-4D45-9450-F81CF8B23EBA}"/>
              </a:ext>
            </a:extLst>
          </p:cNvPr>
          <p:cNvSpPr txBox="1"/>
          <p:nvPr/>
        </p:nvSpPr>
        <p:spPr>
          <a:xfrm>
            <a:off x="9976846" y="5632368"/>
            <a:ext cx="1917701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cs typeface="Calibri"/>
              </a:rPr>
              <a:t>3D Model crop with registered 2.5D Surface </a:t>
            </a:r>
          </a:p>
        </p:txBody>
      </p:sp>
    </p:spTree>
    <p:extLst>
      <p:ext uri="{BB962C8B-B14F-4D97-AF65-F5344CB8AC3E}">
        <p14:creationId xmlns:p14="http://schemas.microsoft.com/office/powerpoint/2010/main" val="420712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D9E8F8A-5CF9-48B8-A1AB-CEB043B024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" t="29126" r="71134" b="14379"/>
          <a:stretch/>
        </p:blipFill>
        <p:spPr>
          <a:xfrm>
            <a:off x="3445305" y="4924891"/>
            <a:ext cx="2398530" cy="144921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52DB91B-38A7-4D64-B8BB-BD5D2FF28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33" t="30236" r="37556" b="13269"/>
          <a:stretch/>
        </p:blipFill>
        <p:spPr>
          <a:xfrm>
            <a:off x="6316455" y="4924890"/>
            <a:ext cx="2318871" cy="14492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8525104-09E1-405A-9C2C-B251E329C3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03" t="28705" r="1794" b="12559"/>
          <a:stretch/>
        </p:blipFill>
        <p:spPr>
          <a:xfrm>
            <a:off x="9107946" y="4829475"/>
            <a:ext cx="2398530" cy="1482425"/>
          </a:xfrm>
          <a:prstGeom prst="rect">
            <a:avLst/>
          </a:prstGeom>
        </p:spPr>
      </p:pic>
      <p:pic>
        <p:nvPicPr>
          <p:cNvPr id="328" name="Picture 328" descr="A picture containing text, map&#10;&#10;Description generated with high confidence">
            <a:extLst>
              <a:ext uri="{FF2B5EF4-FFF2-40B4-BE49-F238E27FC236}">
                <a16:creationId xmlns:a16="http://schemas.microsoft.com/office/drawing/2014/main" id="{CC4EA66D-4766-4A9D-9AE3-03BDF1332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42" y="4510595"/>
            <a:ext cx="2743200" cy="19552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A09651-5CF6-4BE6-A356-07A815DF3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Retrieval on the whole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BCE94-1025-4624-93B2-5DF44C71B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0631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</a:pPr>
            <a:r>
              <a:rPr lang="en-US" dirty="0">
                <a:cs typeface="Calibri"/>
              </a:rPr>
              <a:t>So </a:t>
            </a:r>
            <a:r>
              <a:rPr lang="en-US">
                <a:cs typeface="Calibri"/>
              </a:rPr>
              <a:t>far, only considered one correct and one incorrect "database </a:t>
            </a:r>
            <a:r>
              <a:rPr lang="en-US" dirty="0">
                <a:cs typeface="Calibri"/>
              </a:rPr>
              <a:t>entry"</a:t>
            </a:r>
            <a:endParaRPr lang="en-US" dirty="0"/>
          </a:p>
          <a:p>
            <a:pPr lvl="1"/>
            <a:endParaRPr lang="en-US" dirty="0">
              <a:cs typeface="Calibri"/>
            </a:endParaRPr>
          </a:p>
        </p:txBody>
      </p:sp>
      <p:graphicFrame>
        <p:nvGraphicFramePr>
          <p:cNvPr id="5" name="Diagram 11">
            <a:extLst>
              <a:ext uri="{FF2B5EF4-FFF2-40B4-BE49-F238E27FC236}">
                <a16:creationId xmlns:a16="http://schemas.microsoft.com/office/drawing/2014/main" id="{B23E4365-1075-4C87-90F6-201182037A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190961"/>
              </p:ext>
            </p:extLst>
          </p:nvPr>
        </p:nvGraphicFramePr>
        <p:xfrm>
          <a:off x="838200" y="2263045"/>
          <a:ext cx="10515600" cy="18516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23" name="TextBox 322">
            <a:extLst>
              <a:ext uri="{FF2B5EF4-FFF2-40B4-BE49-F238E27FC236}">
                <a16:creationId xmlns:a16="http://schemas.microsoft.com/office/drawing/2014/main" id="{C5A265F0-B014-4B88-A041-86CDA7BBB98A}"/>
              </a:ext>
            </a:extLst>
          </p:cNvPr>
          <p:cNvSpPr txBox="1"/>
          <p:nvPr/>
        </p:nvSpPr>
        <p:spPr>
          <a:xfrm>
            <a:off x="361041" y="3907970"/>
            <a:ext cx="2960914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Full</a:t>
            </a:r>
            <a:r>
              <a:rPr lang="en-US" dirty="0">
                <a:cs typeface="Calibri"/>
              </a:rPr>
              <a:t> Model</a:t>
            </a:r>
            <a:endParaRPr lang="en-US" dirty="0"/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8F00B1EE-37E2-4DE9-92FB-40B6BC8304A1}"/>
              </a:ext>
            </a:extLst>
          </p:cNvPr>
          <p:cNvSpPr txBox="1"/>
          <p:nvPr/>
        </p:nvSpPr>
        <p:spPr>
          <a:xfrm>
            <a:off x="3463447" y="3880756"/>
            <a:ext cx="239853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Center</a:t>
            </a:r>
            <a:r>
              <a:rPr lang="en-US" dirty="0">
                <a:cs typeface="Calibri"/>
              </a:rPr>
              <a:t> positions of spherical crops </a:t>
            </a:r>
            <a:endParaRPr lang="en-US" dirty="0"/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4638800C-0BD6-44E2-ABBB-C55F335FAB29}"/>
              </a:ext>
            </a:extLst>
          </p:cNvPr>
          <p:cNvSpPr txBox="1"/>
          <p:nvPr/>
        </p:nvSpPr>
        <p:spPr>
          <a:xfrm>
            <a:off x="6157683" y="3880756"/>
            <a:ext cx="2625271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Positions with most</a:t>
            </a:r>
            <a:r>
              <a:rPr lang="en-US" dirty="0">
                <a:cs typeface="Calibri"/>
              </a:rPr>
              <a:t> Putative Matches (blue)</a:t>
            </a:r>
            <a:endParaRPr lang="en-US" dirty="0"/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8AE62A24-F882-488B-8617-AD4528370948}"/>
              </a:ext>
            </a:extLst>
          </p:cNvPr>
          <p:cNvSpPr txBox="1"/>
          <p:nvPr/>
        </p:nvSpPr>
        <p:spPr>
          <a:xfrm>
            <a:off x="8824684" y="3862612"/>
            <a:ext cx="2960914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Position where RANSAC found a </a:t>
            </a:r>
            <a:r>
              <a:rPr lang="en-US" dirty="0">
                <a:cs typeface="Calibri"/>
              </a:rPr>
              <a:t>transformation (red)</a:t>
            </a:r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1234549-B5E7-452F-8060-3BEA73E70364}"/>
              </a:ext>
            </a:extLst>
          </p:cNvPr>
          <p:cNvSpPr/>
          <p:nvPr/>
        </p:nvSpPr>
        <p:spPr>
          <a:xfrm>
            <a:off x="3144764" y="2962312"/>
            <a:ext cx="388766" cy="48463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659703E-D188-4053-A6B2-0B81D55E74E5}"/>
              </a:ext>
            </a:extLst>
          </p:cNvPr>
          <p:cNvSpPr/>
          <p:nvPr/>
        </p:nvSpPr>
        <p:spPr>
          <a:xfrm>
            <a:off x="5902478" y="2962312"/>
            <a:ext cx="388766" cy="48463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66048DA-9740-4E9F-9273-1F9B1800D515}"/>
              </a:ext>
            </a:extLst>
          </p:cNvPr>
          <p:cNvSpPr/>
          <p:nvPr/>
        </p:nvSpPr>
        <p:spPr>
          <a:xfrm>
            <a:off x="8669263" y="2962311"/>
            <a:ext cx="388766" cy="48463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97775CA-BF98-4AE4-AC09-D4128018FBE6}"/>
              </a:ext>
            </a:extLst>
          </p:cNvPr>
          <p:cNvSpPr/>
          <p:nvPr/>
        </p:nvSpPr>
        <p:spPr>
          <a:xfrm>
            <a:off x="3144764" y="2556731"/>
            <a:ext cx="8513834" cy="3960914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2F4E4D-73BD-4EFC-BD60-689E8A67FD17}"/>
              </a:ext>
            </a:extLst>
          </p:cNvPr>
          <p:cNvSpPr/>
          <p:nvPr/>
        </p:nvSpPr>
        <p:spPr>
          <a:xfrm>
            <a:off x="5902479" y="2504920"/>
            <a:ext cx="5915138" cy="3960914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B5C0D8A-D263-49C3-9C6B-9DC8B6214093}"/>
              </a:ext>
            </a:extLst>
          </p:cNvPr>
          <p:cNvSpPr/>
          <p:nvPr/>
        </p:nvSpPr>
        <p:spPr>
          <a:xfrm>
            <a:off x="8669263" y="2403672"/>
            <a:ext cx="3378129" cy="4062162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06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32" descr="A close up of a logo&#10;&#10;Description generated with high confidence">
            <a:extLst>
              <a:ext uri="{FF2B5EF4-FFF2-40B4-BE49-F238E27FC236}">
                <a16:creationId xmlns:a16="http://schemas.microsoft.com/office/drawing/2014/main" id="{CBD5E080-29F7-4597-8A7D-3142EF962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064" b="-293"/>
          <a:stretch/>
        </p:blipFill>
        <p:spPr>
          <a:xfrm>
            <a:off x="6564520" y="2134754"/>
            <a:ext cx="4288996" cy="3794563"/>
          </a:xfrm>
          <a:prstGeom prst="rect">
            <a:avLst/>
          </a:prstGeom>
        </p:spPr>
      </p:pic>
      <p:pic>
        <p:nvPicPr>
          <p:cNvPr id="332" name="Picture 332" descr="A close up of a logo&#10;&#10;Description generated with high confidence">
            <a:extLst>
              <a:ext uri="{FF2B5EF4-FFF2-40B4-BE49-F238E27FC236}">
                <a16:creationId xmlns:a16="http://schemas.microsoft.com/office/drawing/2014/main" id="{2B46B849-7C06-4442-9BA8-052E4A5FC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7665" y="5672022"/>
            <a:ext cx="620486" cy="530020"/>
          </a:xfrm>
          <a:prstGeom prst="rect">
            <a:avLst/>
          </a:prstGeom>
        </p:spPr>
      </p:pic>
      <p:pic>
        <p:nvPicPr>
          <p:cNvPr id="334" name="Picture 334" descr="A close up of a map&#10;&#10;Description generated with high confidence">
            <a:extLst>
              <a:ext uri="{FF2B5EF4-FFF2-40B4-BE49-F238E27FC236}">
                <a16:creationId xmlns:a16="http://schemas.microsoft.com/office/drawing/2014/main" id="{6905A158-2485-4CD9-A603-1FFABC715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879" y="2170537"/>
            <a:ext cx="656772" cy="593348"/>
          </a:xfrm>
          <a:prstGeom prst="rect">
            <a:avLst/>
          </a:prstGeom>
        </p:spPr>
      </p:pic>
      <p:pic>
        <p:nvPicPr>
          <p:cNvPr id="336" name="Picture 332">
            <a:extLst>
              <a:ext uri="{FF2B5EF4-FFF2-40B4-BE49-F238E27FC236}">
                <a16:creationId xmlns:a16="http://schemas.microsoft.com/office/drawing/2014/main" id="{4C659BBD-2AF9-43DA-9C60-A2484BADD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3613" y="5699236"/>
            <a:ext cx="519158" cy="530020"/>
          </a:xfrm>
          <a:prstGeom prst="rect">
            <a:avLst/>
          </a:prstGeom>
        </p:spPr>
      </p:pic>
      <p:pic>
        <p:nvPicPr>
          <p:cNvPr id="337" name="Picture 332" descr="A close up of a logo&#10;&#10;Description generated with high confidence">
            <a:extLst>
              <a:ext uri="{FF2B5EF4-FFF2-40B4-BE49-F238E27FC236}">
                <a16:creationId xmlns:a16="http://schemas.microsoft.com/office/drawing/2014/main" id="{61A0B599-A1DF-4C9A-9064-85C5CEAF90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3677" y="4692308"/>
            <a:ext cx="525603" cy="530020"/>
          </a:xfrm>
          <a:prstGeom prst="rect">
            <a:avLst/>
          </a:prstGeom>
        </p:spPr>
      </p:pic>
      <p:pic>
        <p:nvPicPr>
          <p:cNvPr id="338" name="Picture 332" descr="A close up of an animal&#10;&#10;Description generated with high confidence">
            <a:extLst>
              <a:ext uri="{FF2B5EF4-FFF2-40B4-BE49-F238E27FC236}">
                <a16:creationId xmlns:a16="http://schemas.microsoft.com/office/drawing/2014/main" id="{FE3513BA-3BF1-43A3-81DA-654354E189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1235" y="3449522"/>
            <a:ext cx="472199" cy="530020"/>
          </a:xfrm>
          <a:prstGeom prst="rect">
            <a:avLst/>
          </a:prstGeom>
        </p:spPr>
      </p:pic>
      <p:pic>
        <p:nvPicPr>
          <p:cNvPr id="339" name="Picture 332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8EE37C31-42C0-46AE-89A3-C5CC78891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40163" y="2097879"/>
            <a:ext cx="542346" cy="530020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555C611-9F29-4CD1-8869-755F46FAEA05}"/>
              </a:ext>
            </a:extLst>
          </p:cNvPr>
          <p:cNvCxnSpPr/>
          <p:nvPr/>
        </p:nvCxnSpPr>
        <p:spPr>
          <a:xfrm>
            <a:off x="5855135" y="3760797"/>
            <a:ext cx="1059541" cy="424543"/>
          </a:xfrm>
          <a:prstGeom prst="straightConnector1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206200B-BD13-44FE-A40C-57196001D9FC}"/>
              </a:ext>
            </a:extLst>
          </p:cNvPr>
          <p:cNvCxnSpPr>
            <a:cxnSpLocks/>
          </p:cNvCxnSpPr>
          <p:nvPr/>
        </p:nvCxnSpPr>
        <p:spPr>
          <a:xfrm>
            <a:off x="8630990" y="4323225"/>
            <a:ext cx="1250040" cy="1440542"/>
          </a:xfrm>
          <a:prstGeom prst="straightConnector1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7CB6F18-EB39-4996-A7B3-B4D18EACBBCC}"/>
              </a:ext>
            </a:extLst>
          </p:cNvPr>
          <p:cNvCxnSpPr>
            <a:cxnSpLocks/>
          </p:cNvCxnSpPr>
          <p:nvPr/>
        </p:nvCxnSpPr>
        <p:spPr>
          <a:xfrm>
            <a:off x="7388206" y="2581511"/>
            <a:ext cx="651327" cy="1240970"/>
          </a:xfrm>
          <a:prstGeom prst="straightConnector1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0E816E8-E76B-4095-91B3-5D5C5DF6B858}"/>
              </a:ext>
            </a:extLst>
          </p:cNvPr>
          <p:cNvCxnSpPr>
            <a:cxnSpLocks/>
          </p:cNvCxnSpPr>
          <p:nvPr/>
        </p:nvCxnSpPr>
        <p:spPr>
          <a:xfrm flipV="1">
            <a:off x="7379134" y="5010841"/>
            <a:ext cx="914400" cy="800099"/>
          </a:xfrm>
          <a:prstGeom prst="straightConnector1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F4E5465-8261-4CB4-B4B8-2ABF8132945C}"/>
              </a:ext>
            </a:extLst>
          </p:cNvPr>
          <p:cNvCxnSpPr>
            <a:cxnSpLocks/>
          </p:cNvCxnSpPr>
          <p:nvPr/>
        </p:nvCxnSpPr>
        <p:spPr>
          <a:xfrm>
            <a:off x="8912205" y="4413940"/>
            <a:ext cx="2012042" cy="506185"/>
          </a:xfrm>
          <a:prstGeom prst="straightConnector1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059E97F-B7AC-43B9-9C8D-4E4CD76E1D89}"/>
              </a:ext>
            </a:extLst>
          </p:cNvPr>
          <p:cNvCxnSpPr>
            <a:cxnSpLocks/>
          </p:cNvCxnSpPr>
          <p:nvPr/>
        </p:nvCxnSpPr>
        <p:spPr>
          <a:xfrm flipV="1">
            <a:off x="10481563" y="2597840"/>
            <a:ext cx="406400" cy="1235528"/>
          </a:xfrm>
          <a:prstGeom prst="straightConnector1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8796FBFF-E0D4-4175-BD69-60B452ABA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Sampling Spherical Subsets </a:t>
            </a:r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8DABC2-5C1E-453C-9862-690A2E392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9671" cy="215391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Calibri"/>
              </a:rPr>
              <a:t>Containing at least a minimum number of local descriptors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Match query to each one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1560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40835E-02A6-4918-AEE8-DA8C4DB63A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" t="28136" r="71134" b="10054"/>
          <a:stretch/>
        </p:blipFill>
        <p:spPr>
          <a:xfrm>
            <a:off x="7087186" y="2869665"/>
            <a:ext cx="4432040" cy="2929812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796FBFF-E0D4-4175-BD69-60B452ABA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Finding the matching region</a:t>
            </a:r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8DABC2-5C1E-453C-9862-690A2E392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967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Consider only positions with most putative matches (blue)</a:t>
            </a:r>
            <a:br>
              <a:rPr lang="en-US" dirty="0">
                <a:cs typeface="Calibri"/>
              </a:rPr>
            </a:b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Geometric Consistency Check on candidate positions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211450-96A8-44BA-860C-A9F1B72F268F}"/>
              </a:ext>
            </a:extLst>
          </p:cNvPr>
          <p:cNvSpPr txBox="1"/>
          <p:nvPr/>
        </p:nvSpPr>
        <p:spPr>
          <a:xfrm>
            <a:off x="7802667" y="1605324"/>
            <a:ext cx="30010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6060"/>
                </a:solidFill>
              </a:rPr>
              <a:t>5730 Matching Candidates</a:t>
            </a:r>
          </a:p>
          <a:p>
            <a:r>
              <a:rPr lang="en-US" sz="2000" b="1" dirty="0">
                <a:solidFill>
                  <a:srgbClr val="1313FF"/>
                </a:solidFill>
              </a:rPr>
              <a:t>2773 RANSAC Candidates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61 RANSAC Successes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23819B-7A39-4B1D-A9E6-F345A027AA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33" t="30236" r="37556" b="13269"/>
          <a:stretch/>
        </p:blipFill>
        <p:spPr>
          <a:xfrm>
            <a:off x="7096711" y="2968987"/>
            <a:ext cx="4284844" cy="26778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51C391-646D-4BC9-90C6-E5FB6C9C9A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03" t="28705" r="1794" b="12559"/>
          <a:stretch/>
        </p:blipFill>
        <p:spPr>
          <a:xfrm>
            <a:off x="7115761" y="2898240"/>
            <a:ext cx="4504594" cy="278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39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www.arrimedical.com/assets/images/arriscope/visual_05.jpg">
            <a:extLst>
              <a:ext uri="{FF2B5EF4-FFF2-40B4-BE49-F238E27FC236}">
                <a16:creationId xmlns:a16="http://schemas.microsoft.com/office/drawing/2014/main" id="{DE4968F7-2C9D-403C-A845-58C749294F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34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igh-tech for premium quality images">
            <a:extLst>
              <a:ext uri="{FF2B5EF4-FFF2-40B4-BE49-F238E27FC236}">
                <a16:creationId xmlns:a16="http://schemas.microsoft.com/office/drawing/2014/main" id="{749E04D5-2C11-41A0-A8D7-9EB33E340F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2" t="12228" r="7397" b="15319"/>
          <a:stretch/>
        </p:blipFill>
        <p:spPr bwMode="auto">
          <a:xfrm>
            <a:off x="295275" y="3971525"/>
            <a:ext cx="2609850" cy="25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Image result for ct scan temporal bone">
            <a:extLst>
              <a:ext uri="{FF2B5EF4-FFF2-40B4-BE49-F238E27FC236}">
                <a16:creationId xmlns:a16="http://schemas.microsoft.com/office/drawing/2014/main" id="{D3D0C32A-94A5-44CE-B2A6-061306756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83827"/>
            <a:ext cx="2609849" cy="260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C4B5DAB-07B8-421E-ADD5-390E939EC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0" y="5442742"/>
            <a:ext cx="47244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Giving “X-ray vision” to the surgeon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AA1BF5-0BFE-4D23-B709-0ED761D4D06E}"/>
              </a:ext>
            </a:extLst>
          </p:cNvPr>
          <p:cNvSpPr/>
          <p:nvPr/>
        </p:nvSpPr>
        <p:spPr>
          <a:xfrm>
            <a:off x="6781801" y="2809874"/>
            <a:ext cx="3371850" cy="12382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Main Problem: Initial Registration</a:t>
            </a:r>
          </a:p>
        </p:txBody>
      </p:sp>
    </p:spTree>
    <p:extLst>
      <p:ext uri="{BB962C8B-B14F-4D97-AF65-F5344CB8AC3E}">
        <p14:creationId xmlns:p14="http://schemas.microsoft.com/office/powerpoint/2010/main" val="41614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EAEDC06-2289-41A4-AACF-3DF177C37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400" y="2487706"/>
            <a:ext cx="4856842" cy="3143518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5BF9DB2-FF96-47A9-A8E8-F181ED359879}"/>
              </a:ext>
            </a:extLst>
          </p:cNvPr>
          <p:cNvSpPr/>
          <p:nvPr/>
        </p:nvSpPr>
        <p:spPr>
          <a:xfrm>
            <a:off x="8079013" y="4151085"/>
            <a:ext cx="1104900" cy="1086757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5249FCF-2E09-41DA-9F26-0933A5DE0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4492536" cy="237934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200" dirty="0">
              <a:cs typeface="Calibri"/>
            </a:endParaRPr>
          </a:p>
          <a:p>
            <a:endParaRPr lang="en-US" sz="2200" dirty="0">
              <a:cs typeface="Calibri"/>
            </a:endParaRPr>
          </a:p>
          <a:p>
            <a:pPr lvl="1"/>
            <a:endParaRPr lang="en-US" sz="1800" dirty="0">
              <a:cs typeface="Calibri"/>
            </a:endParaRPr>
          </a:p>
          <a:p>
            <a:pPr lvl="1"/>
            <a:endParaRPr lang="en-US" sz="1800" dirty="0">
              <a:cs typeface="Calibri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244074FA-0136-4235-A7F9-2066D3A59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Obtaining the final transformation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E10D404-CA62-4F40-B9B1-41D1BA89456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56259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400" dirty="0">
                <a:cs typeface="Calibri"/>
              </a:rPr>
              <a:t>Cluster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400" dirty="0">
                <a:cs typeface="Calibri"/>
              </a:rPr>
              <a:t>Aggregate all inlier matches from largest cluster</a:t>
            </a:r>
            <a:endParaRPr lang="en-US" sz="24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400" dirty="0">
                <a:cs typeface="Calibri"/>
              </a:rPr>
              <a:t>Run RANSAC again to obtain final transformation</a:t>
            </a:r>
            <a:endParaRPr lang="en-US" sz="24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spcAft>
                <a:spcPts val="1200"/>
              </a:spcAft>
            </a:pPr>
            <a:endParaRPr lang="en-US" sz="2400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E46065-7899-4249-BFBB-42DB91972059}"/>
              </a:ext>
            </a:extLst>
          </p:cNvPr>
          <p:cNvSpPr txBox="1"/>
          <p:nvPr/>
        </p:nvSpPr>
        <p:spPr>
          <a:xfrm>
            <a:off x="8079013" y="1719252"/>
            <a:ext cx="2477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61 RANSAC Successes</a:t>
            </a:r>
          </a:p>
          <a:p>
            <a:r>
              <a:rPr lang="en-US" sz="2000" b="1" dirty="0">
                <a:solidFill>
                  <a:srgbClr val="92D050"/>
                </a:solidFill>
              </a:rPr>
              <a:t>47 Correct Hits</a:t>
            </a:r>
          </a:p>
        </p:txBody>
      </p:sp>
    </p:spTree>
    <p:extLst>
      <p:ext uri="{BB962C8B-B14F-4D97-AF65-F5344CB8AC3E}">
        <p14:creationId xmlns:p14="http://schemas.microsoft.com/office/powerpoint/2010/main" val="146309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2B57F3-50B5-496A-AAF0-362A6472ED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" r="6480"/>
          <a:stretch/>
        </p:blipFill>
        <p:spPr>
          <a:xfrm>
            <a:off x="-117" y="1012835"/>
            <a:ext cx="8212752" cy="5848485"/>
          </a:xfrm>
        </p:spPr>
      </p:pic>
      <p:pic>
        <p:nvPicPr>
          <p:cNvPr id="2" name="Grafik 2" descr="Ein Bild, das Hydrant enthält.&#10;&#10;Mit hoher Zuverlässigkeit generierte Beschreibung">
            <a:extLst>
              <a:ext uri="{FF2B5EF4-FFF2-40B4-BE49-F238E27FC236}">
                <a16:creationId xmlns:a16="http://schemas.microsoft.com/office/drawing/2014/main" id="{FC761F68-A13F-429B-BCFE-7487DC5E04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12" t="4613" r="15031" b="7205"/>
          <a:stretch/>
        </p:blipFill>
        <p:spPr>
          <a:xfrm>
            <a:off x="7955599" y="305264"/>
            <a:ext cx="3877743" cy="32901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8D0EC96D-57A9-406D-904F-C30FD130A502}"/>
              </a:ext>
            </a:extLst>
          </p:cNvPr>
          <p:cNvSpPr/>
          <p:nvPr/>
        </p:nvSpPr>
        <p:spPr>
          <a:xfrm>
            <a:off x="5148941" y="2608942"/>
            <a:ext cx="1123044" cy="90532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711055B2-2DE9-444C-B23D-A8A227DAA2B3}"/>
              </a:ext>
            </a:extLst>
          </p:cNvPr>
          <p:cNvCxnSpPr/>
          <p:nvPr/>
        </p:nvCxnSpPr>
        <p:spPr>
          <a:xfrm flipV="1">
            <a:off x="6244894" y="2253486"/>
            <a:ext cx="1848757" cy="636815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C65F064C-BDEC-4619-9132-0981390574A2}"/>
              </a:ext>
            </a:extLst>
          </p:cNvPr>
          <p:cNvSpPr txBox="1"/>
          <p:nvPr/>
        </p:nvSpPr>
        <p:spPr>
          <a:xfrm>
            <a:off x="8924470" y="3690256"/>
            <a:ext cx="2461986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000" dirty="0"/>
              <a:t>Allignment correct </a:t>
            </a:r>
            <a:r>
              <a:rPr lang="de-DE" sz="2000">
                <a:cs typeface="Calibri"/>
              </a:rPr>
              <a:t>with +-1mm margin</a:t>
            </a:r>
            <a:endParaRPr lang="de-DE" sz="2000"/>
          </a:p>
        </p:txBody>
      </p:sp>
    </p:spTree>
    <p:extLst>
      <p:ext uri="{BB962C8B-B14F-4D97-AF65-F5344CB8AC3E}">
        <p14:creationId xmlns:p14="http://schemas.microsoft.com/office/powerpoint/2010/main" val="1280595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20DBA6-5415-4CE2-A44D-D48B2224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Remember this?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A6655F-C9F3-4984-BBBF-149EE3F2A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93909"/>
            <a:ext cx="10343243" cy="20925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Great way to check if alignment is correct</a:t>
            </a:r>
          </a:p>
          <a:p>
            <a:endParaRPr lang="de-DE" dirty="0">
              <a:cs typeface="Calibri"/>
            </a:endParaRPr>
          </a:p>
          <a:p>
            <a:r>
              <a:rPr lang="en-US" dirty="0">
                <a:cs typeface="Calibri"/>
              </a:rPr>
              <a:t>Check correctness: Use </a:t>
            </a:r>
            <a:r>
              <a:rPr lang="en-US" b="1" dirty="0">
                <a:cs typeface="Calibri"/>
              </a:rPr>
              <a:t>global alignment</a:t>
            </a:r>
            <a:r>
              <a:rPr lang="en-US" dirty="0">
                <a:cs typeface="Calibri"/>
              </a:rPr>
              <a:t> for descriptors and match again: </a:t>
            </a:r>
            <a:r>
              <a:rPr lang="en-US" b="1" dirty="0">
                <a:cs typeface="Calibri"/>
              </a:rPr>
              <a:t>51.3 %</a:t>
            </a:r>
            <a:r>
              <a:rPr lang="en-US" dirty="0">
                <a:cs typeface="Calibri"/>
              </a:rPr>
              <a:t> inliers!</a:t>
            </a:r>
            <a:endParaRPr lang="de-DE" dirty="0">
              <a:cs typeface="Calibri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093176A-7F78-401B-968B-6DD6A49761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975753"/>
              </p:ext>
            </p:extLst>
          </p:nvPr>
        </p:nvGraphicFramePr>
        <p:xfrm>
          <a:off x="3045522" y="1754965"/>
          <a:ext cx="6573246" cy="148335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49071">
                  <a:extLst>
                    <a:ext uri="{9D8B030D-6E8A-4147-A177-3AD203B41FA5}">
                      <a16:colId xmlns:a16="http://schemas.microsoft.com/office/drawing/2014/main" val="1816479218"/>
                    </a:ext>
                  </a:extLst>
                </a:gridCol>
                <a:gridCol w="2077357">
                  <a:extLst>
                    <a:ext uri="{9D8B030D-6E8A-4147-A177-3AD203B41FA5}">
                      <a16:colId xmlns:a16="http://schemas.microsoft.com/office/drawing/2014/main" val="2939417644"/>
                    </a:ext>
                  </a:extLst>
                </a:gridCol>
                <a:gridCol w="1946818">
                  <a:extLst>
                    <a:ext uri="{9D8B030D-6E8A-4147-A177-3AD203B41FA5}">
                      <a16:colId xmlns:a16="http://schemas.microsoft.com/office/drawing/2014/main" val="17090561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Alignment Strategy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# Inliers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426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Vanilla PCA + 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12.5 %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61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KNN PCA (85%)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15.4 %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84352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Ground Truth Alignment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57.4 %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343601"/>
                  </a:ext>
                </a:extLst>
              </a:tr>
            </a:tbl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6DD6EDE4-32F6-4167-88C3-B346CC9A9ACE}"/>
              </a:ext>
            </a:extLst>
          </p:cNvPr>
          <p:cNvSpPr/>
          <p:nvPr/>
        </p:nvSpPr>
        <p:spPr>
          <a:xfrm>
            <a:off x="3062514" y="2872014"/>
            <a:ext cx="6556827" cy="351972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409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2">
            <a:extLst>
              <a:ext uri="{FF2B5EF4-FFF2-40B4-BE49-F238E27FC236}">
                <a16:creationId xmlns:a16="http://schemas.microsoft.com/office/drawing/2014/main" id="{A12D1646-B2AD-4809-AFEB-FA4B17FAD8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20" t="22049" r="76716" b="22289"/>
          <a:stretch/>
        </p:blipFill>
        <p:spPr>
          <a:xfrm>
            <a:off x="7612172" y="2359910"/>
            <a:ext cx="3584819" cy="2457838"/>
          </a:xfrm>
          <a:prstGeom prst="rect">
            <a:avLst/>
          </a:prstGeom>
        </p:spPr>
      </p:pic>
      <p:pic>
        <p:nvPicPr>
          <p:cNvPr id="9" name="Grafik 2">
            <a:extLst>
              <a:ext uri="{FF2B5EF4-FFF2-40B4-BE49-F238E27FC236}">
                <a16:creationId xmlns:a16="http://schemas.microsoft.com/office/drawing/2014/main" id="{E8EF4459-84E4-4E14-AF84-EC97C5DDEB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77" t="25697" r="39448" b="23518"/>
          <a:stretch/>
        </p:blipFill>
        <p:spPr>
          <a:xfrm>
            <a:off x="7367065" y="2523216"/>
            <a:ext cx="4156955" cy="2242480"/>
          </a:xfrm>
          <a:prstGeom prst="rect">
            <a:avLst/>
          </a:prstGeom>
        </p:spPr>
      </p:pic>
      <p:pic>
        <p:nvPicPr>
          <p:cNvPr id="2" name="Grafik 2">
            <a:extLst>
              <a:ext uri="{FF2B5EF4-FFF2-40B4-BE49-F238E27FC236}">
                <a16:creationId xmlns:a16="http://schemas.microsoft.com/office/drawing/2014/main" id="{D018A1E6-23E0-464A-97BE-8F0AB823A5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89" t="23998" r="6048" b="17741"/>
          <a:stretch/>
        </p:blipFill>
        <p:spPr>
          <a:xfrm>
            <a:off x="7538630" y="2447925"/>
            <a:ext cx="3584818" cy="2572587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5249FCF-2E09-41DA-9F26-0933A5DE0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4492536" cy="237934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200" dirty="0">
              <a:cs typeface="Calibri"/>
            </a:endParaRPr>
          </a:p>
          <a:p>
            <a:endParaRPr lang="en-US" sz="2200" dirty="0">
              <a:cs typeface="Calibri"/>
            </a:endParaRPr>
          </a:p>
          <a:p>
            <a:pPr lvl="1"/>
            <a:endParaRPr lang="en-US" sz="1800" dirty="0">
              <a:cs typeface="Calibri"/>
            </a:endParaRPr>
          </a:p>
          <a:p>
            <a:pPr lvl="1"/>
            <a:endParaRPr lang="en-US" sz="1800" dirty="0">
              <a:cs typeface="Calibri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244074FA-0136-4235-A7F9-2066D3A59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Speeding it up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E10D404-CA62-4F40-B9B1-41D1BA89456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67563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400" b="1" dirty="0">
                <a:cs typeface="Calibri"/>
              </a:rPr>
              <a:t>Sparser</a:t>
            </a:r>
            <a:r>
              <a:rPr lang="en-US" sz="2400" dirty="0">
                <a:cs typeface="Calibri"/>
              </a:rPr>
              <a:t> sampling</a:t>
            </a:r>
            <a:endParaRPr lang="en-US" sz="24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400" dirty="0">
                <a:cs typeface="Calibri"/>
              </a:rPr>
              <a:t>Cluster</a:t>
            </a:r>
            <a:r>
              <a:rPr lang="en-US" sz="2400" dirty="0">
                <a:ea typeface="+mn-lt"/>
                <a:cs typeface="+mn-lt"/>
              </a:rPr>
              <a:t> 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400" dirty="0">
                <a:ea typeface="+mn-lt"/>
                <a:cs typeface="+mn-lt"/>
              </a:rPr>
              <a:t>Check using</a:t>
            </a:r>
            <a:r>
              <a:rPr lang="en-US" sz="2400" b="1" dirty="0">
                <a:ea typeface="+mn-lt"/>
                <a:cs typeface="+mn-lt"/>
              </a:rPr>
              <a:t> globally aligned descriptors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400" b="1" dirty="0">
                <a:ea typeface="+mn-lt"/>
                <a:cs typeface="+mn-lt"/>
              </a:rPr>
              <a:t>Refine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400" dirty="0">
                <a:ea typeface="+mn-lt"/>
                <a:cs typeface="+mn-lt"/>
              </a:rPr>
              <a:t>Double check: Refinement transformation should be close to identity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E46065-7899-4249-BFBB-42DB91972059}"/>
              </a:ext>
            </a:extLst>
          </p:cNvPr>
          <p:cNvSpPr txBox="1"/>
          <p:nvPr/>
        </p:nvSpPr>
        <p:spPr>
          <a:xfrm>
            <a:off x="8325756" y="498929"/>
            <a:ext cx="2871235" cy="132343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000" b="1" dirty="0">
                <a:solidFill>
                  <a:srgbClr val="606060"/>
                </a:solidFill>
              </a:rPr>
              <a:t>366 Matching Candidates</a:t>
            </a:r>
            <a:endParaRPr lang="en-US" sz="2000" b="1" dirty="0">
              <a:solidFill>
                <a:srgbClr val="606060"/>
              </a:solidFill>
              <a:cs typeface="Calibri"/>
            </a:endParaRPr>
          </a:p>
          <a:p>
            <a:r>
              <a:rPr lang="en-US" sz="2000" b="1" dirty="0">
                <a:solidFill>
                  <a:srgbClr val="1313FF"/>
                </a:solidFill>
              </a:rPr>
              <a:t>168 RANSAC Candidates</a:t>
            </a:r>
            <a:r>
              <a:rPr lang="en-US" sz="2000" b="1" dirty="0">
                <a:solidFill>
                  <a:srgbClr val="1313FF"/>
                </a:solidFill>
                <a:cs typeface="Calibri"/>
              </a:rPr>
              <a:t> </a:t>
            </a:r>
            <a:endParaRPr lang="en-US" sz="2000" dirty="0"/>
          </a:p>
          <a:p>
            <a:r>
              <a:rPr lang="en-US" sz="2000" b="1" dirty="0">
                <a:solidFill>
                  <a:srgbClr val="FF0000"/>
                </a:solidFill>
              </a:rPr>
              <a:t>6 RANSAC Successes</a:t>
            </a:r>
            <a:endParaRPr lang="en-US" dirty="0" err="1"/>
          </a:p>
          <a:p>
            <a:r>
              <a:rPr lang="en-US" sz="2000" b="1" dirty="0">
                <a:solidFill>
                  <a:srgbClr val="92D050"/>
                </a:solidFill>
              </a:rPr>
              <a:t>2 Correct Hits</a:t>
            </a:r>
            <a:endParaRPr lang="en-US" sz="2000" b="1" dirty="0">
              <a:solidFill>
                <a:srgbClr val="92D050"/>
              </a:solidFill>
              <a:cs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9A27121-7CE1-4818-BA4E-2D64A3DD393F}"/>
              </a:ext>
            </a:extLst>
          </p:cNvPr>
          <p:cNvGrpSpPr/>
          <p:nvPr/>
        </p:nvGrpSpPr>
        <p:grpSpPr>
          <a:xfrm>
            <a:off x="7281668" y="2187140"/>
            <a:ext cx="4768558" cy="3079461"/>
            <a:chOff x="7304272" y="2359910"/>
            <a:chExt cx="4768558" cy="3079461"/>
          </a:xfrm>
        </p:grpSpPr>
        <p:pic>
          <p:nvPicPr>
            <p:cNvPr id="4" name="Grafik 4">
              <a:extLst>
                <a:ext uri="{FF2B5EF4-FFF2-40B4-BE49-F238E27FC236}">
                  <a16:creationId xmlns:a16="http://schemas.microsoft.com/office/drawing/2014/main" id="{9969684F-C1E9-4B63-AEEE-0DA8059EBB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311" t="15536" r="3547" b="21919"/>
            <a:stretch/>
          </p:blipFill>
          <p:spPr>
            <a:xfrm>
              <a:off x="7304272" y="2359910"/>
              <a:ext cx="4768558" cy="3079461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3A61C02-9621-46F8-B733-DD1524BAF8EE}"/>
                </a:ext>
              </a:extLst>
            </p:cNvPr>
            <p:cNvSpPr/>
            <p:nvPr/>
          </p:nvSpPr>
          <p:spPr>
            <a:xfrm>
              <a:off x="7999286" y="3899640"/>
              <a:ext cx="652939" cy="614779"/>
            </a:xfrm>
            <a:prstGeom prst="ellipse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EAD45FD-1304-42CF-8A0E-9EB1ED9AFC69}"/>
                </a:ext>
              </a:extLst>
            </p:cNvPr>
            <p:cNvSpPr/>
            <p:nvPr/>
          </p:nvSpPr>
          <p:spPr>
            <a:xfrm>
              <a:off x="9203737" y="2814221"/>
              <a:ext cx="652939" cy="614779"/>
            </a:xfrm>
            <a:prstGeom prst="ellipse">
              <a:avLst/>
            </a:prstGeom>
            <a:noFill/>
            <a:ln w="57150">
              <a:solidFill>
                <a:srgbClr val="606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616E052-1954-4FBE-93CD-75E3651C143E}"/>
                </a:ext>
              </a:extLst>
            </p:cNvPr>
            <p:cNvSpPr/>
            <p:nvPr/>
          </p:nvSpPr>
          <p:spPr>
            <a:xfrm>
              <a:off x="10097216" y="2744350"/>
              <a:ext cx="652939" cy="614779"/>
            </a:xfrm>
            <a:prstGeom prst="ellipse">
              <a:avLst/>
            </a:prstGeom>
            <a:noFill/>
            <a:ln w="57150">
              <a:solidFill>
                <a:srgbClr val="606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161CF05-C544-41AB-9F24-A1D704152A2C}"/>
              </a:ext>
            </a:extLst>
          </p:cNvPr>
          <p:cNvGrpSpPr/>
          <p:nvPr/>
        </p:nvGrpSpPr>
        <p:grpSpPr>
          <a:xfrm>
            <a:off x="6931551" y="2711492"/>
            <a:ext cx="5142688" cy="2372197"/>
            <a:chOff x="6931551" y="2711492"/>
            <a:chExt cx="5142688" cy="2372197"/>
          </a:xfrm>
        </p:grpSpPr>
        <p:sp>
          <p:nvSpPr>
            <p:cNvPr id="15" name="Textfeld 7">
              <a:extLst>
                <a:ext uri="{FF2B5EF4-FFF2-40B4-BE49-F238E27FC236}">
                  <a16:creationId xmlns:a16="http://schemas.microsoft.com/office/drawing/2014/main" id="{04BD7087-D309-45D7-B8ED-888242CBA489}"/>
                </a:ext>
              </a:extLst>
            </p:cNvPr>
            <p:cNvSpPr txBox="1"/>
            <p:nvPr/>
          </p:nvSpPr>
          <p:spPr>
            <a:xfrm>
              <a:off x="6931551" y="4429664"/>
              <a:ext cx="2743200" cy="369332"/>
            </a:xfrm>
            <a:prstGeom prst="rect">
              <a:avLst/>
            </a:prstGeom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de-DE" dirty="0"/>
                <a:t>51%</a:t>
              </a:r>
              <a:r>
                <a:rPr lang="de-DE" dirty="0">
                  <a:cs typeface="Calibri"/>
                </a:rPr>
                <a:t> (19%)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C45B583D-019E-4680-A969-4EAC8857C5C7}"/>
                </a:ext>
              </a:extLst>
            </p:cNvPr>
            <p:cNvSpPr txBox="1"/>
            <p:nvPr/>
          </p:nvSpPr>
          <p:spPr>
            <a:xfrm>
              <a:off x="8183267" y="3338205"/>
              <a:ext cx="2743200" cy="369332"/>
            </a:xfrm>
            <a:prstGeom prst="rect">
              <a:avLst/>
            </a:prstGeom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de-DE" dirty="0">
                  <a:cs typeface="Calibri"/>
                </a:rPr>
                <a:t>37% (0%)</a:t>
              </a:r>
            </a:p>
          </p:txBody>
        </p:sp>
        <p:sp>
          <p:nvSpPr>
            <p:cNvPr id="16" name="Textfeld 7">
              <a:extLst>
                <a:ext uri="{FF2B5EF4-FFF2-40B4-BE49-F238E27FC236}">
                  <a16:creationId xmlns:a16="http://schemas.microsoft.com/office/drawing/2014/main" id="{240DD7F8-E117-4615-97D7-2FB9092B8A75}"/>
                </a:ext>
              </a:extLst>
            </p:cNvPr>
            <p:cNvSpPr txBox="1"/>
            <p:nvPr/>
          </p:nvSpPr>
          <p:spPr>
            <a:xfrm>
              <a:off x="10676593" y="2711492"/>
              <a:ext cx="1257472" cy="369332"/>
            </a:xfrm>
            <a:prstGeom prst="rect">
              <a:avLst/>
            </a:prstGeom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de-DE" dirty="0">
                  <a:cs typeface="Calibri"/>
                </a:rPr>
                <a:t>16 % (1%)</a:t>
              </a:r>
            </a:p>
          </p:txBody>
        </p:sp>
        <p:sp>
          <p:nvSpPr>
            <p:cNvPr id="17" name="Textfeld 7">
              <a:extLst>
                <a:ext uri="{FF2B5EF4-FFF2-40B4-BE49-F238E27FC236}">
                  <a16:creationId xmlns:a16="http://schemas.microsoft.com/office/drawing/2014/main" id="{B75E7BD1-AD4D-4EBA-8875-5678709455F4}"/>
                </a:ext>
              </a:extLst>
            </p:cNvPr>
            <p:cNvSpPr txBox="1"/>
            <p:nvPr/>
          </p:nvSpPr>
          <p:spPr>
            <a:xfrm>
              <a:off x="9331039" y="4437358"/>
              <a:ext cx="2743200" cy="646331"/>
            </a:xfrm>
            <a:prstGeom prst="rect">
              <a:avLst/>
            </a:prstGeom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cs typeface="Calibri"/>
                </a:rPr>
                <a:t>Inlier-Ratio</a:t>
              </a:r>
            </a:p>
            <a:p>
              <a:pPr algn="ctr"/>
              <a:r>
                <a:rPr lang="en-US" dirty="0">
                  <a:cs typeface="Calibri"/>
                </a:rPr>
                <a:t>permissive (strict)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54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Ein Bild, das Text enthält.&#10;&#10;Mit hoher Zuverlässigkeit generierte Beschreibung">
            <a:extLst>
              <a:ext uri="{FF2B5EF4-FFF2-40B4-BE49-F238E27FC236}">
                <a16:creationId xmlns:a16="http://schemas.microsoft.com/office/drawing/2014/main" id="{A42B57F3-50B5-496A-AAF0-362A6472ED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541" r="6480"/>
          <a:stretch/>
        </p:blipFill>
        <p:spPr>
          <a:xfrm>
            <a:off x="-117" y="1114303"/>
            <a:ext cx="8212752" cy="5645549"/>
          </a:xfrm>
        </p:spPr>
      </p:pic>
      <p:pic>
        <p:nvPicPr>
          <p:cNvPr id="2" name="Grafik 2">
            <a:extLst>
              <a:ext uri="{FF2B5EF4-FFF2-40B4-BE49-F238E27FC236}">
                <a16:creationId xmlns:a16="http://schemas.microsoft.com/office/drawing/2014/main" id="{FC761F68-A13F-429B-BCFE-7487DC5E04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12" t="4613" r="15031" b="7205"/>
          <a:stretch/>
        </p:blipFill>
        <p:spPr>
          <a:xfrm>
            <a:off x="7955599" y="621253"/>
            <a:ext cx="3877743" cy="265817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8D0EC96D-57A9-406D-904F-C30FD130A502}"/>
              </a:ext>
            </a:extLst>
          </p:cNvPr>
          <p:cNvSpPr/>
          <p:nvPr/>
        </p:nvSpPr>
        <p:spPr>
          <a:xfrm>
            <a:off x="5257798" y="2436585"/>
            <a:ext cx="1123044" cy="90532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711055B2-2DE9-444C-B23D-A8A227DAA2B3}"/>
              </a:ext>
            </a:extLst>
          </p:cNvPr>
          <p:cNvCxnSpPr/>
          <p:nvPr/>
        </p:nvCxnSpPr>
        <p:spPr>
          <a:xfrm flipV="1">
            <a:off x="6344680" y="2153700"/>
            <a:ext cx="1694543" cy="600530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C65F064C-BDEC-4619-9132-0981390574A2}"/>
              </a:ext>
            </a:extLst>
          </p:cNvPr>
          <p:cNvSpPr txBox="1"/>
          <p:nvPr/>
        </p:nvSpPr>
        <p:spPr>
          <a:xfrm>
            <a:off x="8924470" y="3690256"/>
            <a:ext cx="2461986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000" dirty="0"/>
              <a:t>Allignment correct </a:t>
            </a:r>
            <a:r>
              <a:rPr lang="de-DE" sz="2000">
                <a:cs typeface="Calibri"/>
              </a:rPr>
              <a:t>with +-0.5mm margin</a:t>
            </a:r>
            <a:endParaRPr lang="de-DE" sz="2000"/>
          </a:p>
        </p:txBody>
      </p:sp>
    </p:spTree>
    <p:extLst>
      <p:ext uri="{BB962C8B-B14F-4D97-AF65-F5344CB8AC3E}">
        <p14:creationId xmlns:p14="http://schemas.microsoft.com/office/powerpoint/2010/main" val="2969794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 descr="Ein Bild, das Karte, Text, Tier enthält.&#10;&#10;Mit sehr hoher Zuverlässigkeit generierte Beschreibung">
            <a:extLst>
              <a:ext uri="{FF2B5EF4-FFF2-40B4-BE49-F238E27FC236}">
                <a16:creationId xmlns:a16="http://schemas.microsoft.com/office/drawing/2014/main" id="{51F96604-B011-4DA6-AC94-E2758F1D36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9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05B8F36-D30D-4E63-AB5B-848F8885D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Further Improvement: Rendering Visible Points Only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990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9">
            <a:extLst>
              <a:ext uri="{FF2B5EF4-FFF2-40B4-BE49-F238E27FC236}">
                <a16:creationId xmlns:a16="http://schemas.microsoft.com/office/drawing/2014/main" id="{DB66F6E8-4D4A-4907-940A-774703A2D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8F1F5A56-E82B-4FD5-9025-B72896FFB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75B8B3-A2A7-4384-8DB7-416B70BBF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8078342" cy="1096331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Approach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4D1EA2-F498-4F9B-8204-C11F9C38A1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8945872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5151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34C790-FBDB-4BDB-B892-DAD6781C1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cs typeface="Calibri Light"/>
              </a:rPr>
              <a:t>Results</a:t>
            </a:r>
            <a:endParaRPr lang="de-DE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499EA2A-6302-4C5B-BAFB-49727A092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19556"/>
              </p:ext>
            </p:extLst>
          </p:nvPr>
        </p:nvGraphicFramePr>
        <p:xfrm>
          <a:off x="2285999" y="2739571"/>
          <a:ext cx="7495822" cy="185419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26092">
                  <a:extLst>
                    <a:ext uri="{9D8B030D-6E8A-4147-A177-3AD203B41FA5}">
                      <a16:colId xmlns:a16="http://schemas.microsoft.com/office/drawing/2014/main" val="1816479218"/>
                    </a:ext>
                  </a:extLst>
                </a:gridCol>
                <a:gridCol w="1941284">
                  <a:extLst>
                    <a:ext uri="{9D8B030D-6E8A-4147-A177-3AD203B41FA5}">
                      <a16:colId xmlns:a16="http://schemas.microsoft.com/office/drawing/2014/main" val="2939417644"/>
                    </a:ext>
                  </a:extLst>
                </a:gridCol>
                <a:gridCol w="2028446">
                  <a:extLst>
                    <a:ext uri="{9D8B030D-6E8A-4147-A177-3AD203B41FA5}">
                      <a16:colId xmlns:a16="http://schemas.microsoft.com/office/drawing/2014/main" val="17090561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Experiment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# Inliers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426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Best so far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15.4 %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56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61730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 dirty="0"/>
                        <a:t>Render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 dirty="0"/>
                        <a:t>24.4 %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 dirty="0"/>
                        <a:t>313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80984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Ground truth alignment, best so far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57.4 %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189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94658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 dirty="0"/>
                        <a:t>Ground truth alignment, render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 dirty="0"/>
                        <a:t>70.2 %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 dirty="0"/>
                        <a:t>798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084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8597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F14226-FB28-42F3-A7DE-B0E9D352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cs typeface="Calibri Light"/>
              </a:rPr>
              <a:t>Results</a:t>
            </a:r>
            <a:r>
              <a:rPr lang="de-DE" dirty="0">
                <a:cs typeface="Calibri Light"/>
              </a:rPr>
              <a:t> (Whole Model)</a:t>
            </a:r>
            <a:endParaRPr lang="de-DE" dirty="0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E6709C51-96A2-4415-84DA-9B7BA9EC4246}"/>
              </a:ext>
            </a:extLst>
          </p:cNvPr>
          <p:cNvSpPr txBox="1"/>
          <p:nvPr/>
        </p:nvSpPr>
        <p:spPr>
          <a:xfrm>
            <a:off x="6555919" y="3343810"/>
            <a:ext cx="2741391" cy="132343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000" b="1" dirty="0">
                <a:solidFill>
                  <a:srgbClr val="606060"/>
                </a:solidFill>
              </a:rPr>
              <a:t>42 Matching Candidates</a:t>
            </a:r>
            <a:endParaRPr lang="en-US" sz="2000" b="1" dirty="0">
              <a:solidFill>
                <a:srgbClr val="606060"/>
              </a:solidFill>
              <a:cs typeface="Calibri"/>
            </a:endParaRPr>
          </a:p>
          <a:p>
            <a:r>
              <a:rPr lang="en-US" sz="2000" b="1" dirty="0">
                <a:solidFill>
                  <a:srgbClr val="1313FF"/>
                </a:solidFill>
              </a:rPr>
              <a:t>36 RANSAC Candidates</a:t>
            </a:r>
            <a:r>
              <a:rPr lang="en-US" sz="2000" b="1" dirty="0">
                <a:solidFill>
                  <a:srgbClr val="1313FF"/>
                </a:solidFill>
                <a:cs typeface="Calibri"/>
              </a:rPr>
              <a:t> </a:t>
            </a:r>
            <a:endParaRPr lang="en-US" sz="2000" dirty="0"/>
          </a:p>
          <a:p>
            <a:r>
              <a:rPr lang="en-US" sz="2000" b="1" dirty="0">
                <a:solidFill>
                  <a:srgbClr val="FF0000"/>
                </a:solidFill>
              </a:rPr>
              <a:t>2 RANSAC Successes</a:t>
            </a:r>
            <a:endParaRPr lang="en-US" dirty="0" err="1"/>
          </a:p>
          <a:p>
            <a:r>
              <a:rPr lang="en-US" sz="2000" b="1" dirty="0">
                <a:solidFill>
                  <a:srgbClr val="92D050"/>
                </a:solidFill>
              </a:rPr>
              <a:t>2 Correct Hits</a:t>
            </a:r>
            <a:endParaRPr lang="en-US" sz="2000" b="1" dirty="0">
              <a:solidFill>
                <a:srgbClr val="92D050"/>
              </a:solidFill>
              <a:cs typeface="Calibri"/>
            </a:endParaRPr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D0706F57-F96F-4CD7-9B05-A2628E406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761" y="2168072"/>
            <a:ext cx="3956049" cy="3927928"/>
          </a:xfrm>
          <a:prstGeom prst="rect">
            <a:avLst/>
          </a:prstGeom>
        </p:spPr>
      </p:pic>
      <p:sp>
        <p:nvSpPr>
          <p:cNvPr id="9" name="Oval 19">
            <a:extLst>
              <a:ext uri="{FF2B5EF4-FFF2-40B4-BE49-F238E27FC236}">
                <a16:creationId xmlns:a16="http://schemas.microsoft.com/office/drawing/2014/main" id="{B1819B77-D9F4-4BCF-B2CF-D5DD31469671}"/>
              </a:ext>
            </a:extLst>
          </p:cNvPr>
          <p:cNvSpPr/>
          <p:nvPr/>
        </p:nvSpPr>
        <p:spPr>
          <a:xfrm>
            <a:off x="2599870" y="4495799"/>
            <a:ext cx="370115" cy="342900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10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9">
            <a:extLst>
              <a:ext uri="{FF2B5EF4-FFF2-40B4-BE49-F238E27FC236}">
                <a16:creationId xmlns:a16="http://schemas.microsoft.com/office/drawing/2014/main" id="{DB66F6E8-4D4A-4907-940A-774703A2D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8F1F5A56-E82B-4FD5-9025-B72896FFB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75B8B3-A2A7-4384-8DB7-416B70BBF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8078342" cy="1096331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Next steps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4D1EA2-F498-4F9B-8204-C11F9C38A1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5183444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5190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piece of cake and ice cream&#10;&#10;Description generated with high confidence">
            <a:extLst>
              <a:ext uri="{FF2B5EF4-FFF2-40B4-BE49-F238E27FC236}">
                <a16:creationId xmlns:a16="http://schemas.microsoft.com/office/drawing/2014/main" id="{03FC8349-9E24-4B0A-86E2-C688519E36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6" t="-1" r="17759" b="-1"/>
          <a:stretch/>
        </p:blipFill>
        <p:spPr>
          <a:xfrm>
            <a:off x="0" y="814"/>
            <a:ext cx="6096000" cy="6857186"/>
          </a:xfrm>
          <a:prstGeom prst="rect">
            <a:avLst/>
          </a:prstGeom>
        </p:spPr>
      </p:pic>
      <p:pic>
        <p:nvPicPr>
          <p:cNvPr id="3" name="Picture 5" descr="A picture containing food, cake, indoor, egg&#10;&#10;Description generated with very high confidence">
            <a:extLst>
              <a:ext uri="{FF2B5EF4-FFF2-40B4-BE49-F238E27FC236}">
                <a16:creationId xmlns:a16="http://schemas.microsoft.com/office/drawing/2014/main" id="{955F4A3E-7FEB-469E-A68D-86B1F3D321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378" b="-1"/>
          <a:stretch/>
        </p:blipFill>
        <p:spPr>
          <a:xfrm>
            <a:off x="6096000" y="0"/>
            <a:ext cx="6096000" cy="685718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330AE40-45D7-4741-BBF4-3BC72A4A6CE0}"/>
              </a:ext>
            </a:extLst>
          </p:cNvPr>
          <p:cNvSpPr txBox="1">
            <a:spLocks/>
          </p:cNvSpPr>
          <p:nvPr/>
        </p:nvSpPr>
        <p:spPr>
          <a:xfrm>
            <a:off x="838200" y="37954"/>
            <a:ext cx="10515600" cy="701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cs typeface="Calibri Light"/>
              </a:rPr>
              <a:t>Temporal Bone Phantom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6705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37BE2-CCEC-44D0-A44A-908133889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516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D65307-B34F-4130-AEF0-FA6703A22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0512" y="4879939"/>
            <a:ext cx="413454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Thank you </a:t>
            </a:r>
            <a:r>
              <a:rPr lang="en-US" sz="4800" b="1" dirty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060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5B8B3-A2A7-4384-8DB7-416B70BBF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414" y="5566170"/>
            <a:ext cx="9058056" cy="1096331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Further ideas for improvement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4D1EA2-F498-4F9B-8204-C11F9C38A105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797632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E5342-FAD1-4E32-A0A5-8238EE8C9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873" y="365125"/>
            <a:ext cx="10515600" cy="1325563"/>
          </a:xfrm>
        </p:spPr>
        <p:txBody>
          <a:bodyPr/>
          <a:lstStyle/>
          <a:p>
            <a:r>
              <a:rPr lang="en-US" dirty="0"/>
              <a:t>Point Covariance Matrix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A04522-B7E8-42FF-81A0-EB114984F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710" y="4386883"/>
            <a:ext cx="8235519" cy="1753369"/>
          </a:xfr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564F052-94A9-45F6-8B87-4EE594977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66132" y="2258046"/>
            <a:ext cx="5608953" cy="11267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BDBF08-252C-46DF-8ABA-B731DD59D295}"/>
              </a:ext>
            </a:extLst>
          </p:cNvPr>
          <p:cNvSpPr txBox="1"/>
          <p:nvPr/>
        </p:nvSpPr>
        <p:spPr>
          <a:xfrm>
            <a:off x="1345510" y="2452113"/>
            <a:ext cx="1298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unweighted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9A5C30-E26B-4739-A3D3-4773998FB512}"/>
              </a:ext>
            </a:extLst>
          </p:cNvPr>
          <p:cNvSpPr txBox="1"/>
          <p:nvPr/>
        </p:nvSpPr>
        <p:spPr>
          <a:xfrm>
            <a:off x="1345509" y="4795263"/>
            <a:ext cx="1056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C95D22-29B8-4CBA-891F-A7BF0D54018B}"/>
              </a:ext>
            </a:extLst>
          </p:cNvPr>
          <p:cNvSpPr txBox="1"/>
          <p:nvPr/>
        </p:nvSpPr>
        <p:spPr>
          <a:xfrm>
            <a:off x="9700592" y="6308209"/>
            <a:ext cx="218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Tombari</a:t>
            </a:r>
            <a:r>
              <a:rPr lang="en-US"/>
              <a:t> et </a:t>
            </a:r>
            <a:r>
              <a:rPr lang="en-US" dirty="0"/>
              <a:t>al</a:t>
            </a:r>
            <a:r>
              <a:rPr lang="en-US"/>
              <a:t>., 2010]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155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2D9DD-1F28-46DE-8BC3-B39494BBA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Estimating the 3D rigid transformation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1A5AD-C6EF-48E1-B04B-E81BF4C62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775" y="1623362"/>
            <a:ext cx="2502546" cy="11878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B59142-1075-4E66-8F02-C02EE4E3D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590" y="5216848"/>
            <a:ext cx="2886075" cy="8903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F1C6F2-8215-41F4-AD2E-16230BE24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824" y="4412498"/>
            <a:ext cx="2209799" cy="80435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E9E25BA-F458-42D8-A3F8-89B1F40797FB}"/>
              </a:ext>
            </a:extLst>
          </p:cNvPr>
          <p:cNvGrpSpPr>
            <a:grpSpLocks noChangeAspect="1"/>
          </p:cNvGrpSpPr>
          <p:nvPr/>
        </p:nvGrpSpPr>
        <p:grpSpPr>
          <a:xfrm>
            <a:off x="5627619" y="2806724"/>
            <a:ext cx="1935862" cy="1188720"/>
            <a:chOff x="4589653" y="3140627"/>
            <a:chExt cx="2354071" cy="148739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460356B-3D4F-4FCD-80E3-46A6CC140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92712" y="3624752"/>
              <a:ext cx="1351012" cy="52526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056393F-EDFD-411B-97F6-F603CA902E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7991"/>
            <a:stretch/>
          </p:blipFill>
          <p:spPr>
            <a:xfrm>
              <a:off x="4589653" y="3140627"/>
              <a:ext cx="1003059" cy="148739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8794C4B-B4F0-44AD-8120-F0AFD34232BF}"/>
              </a:ext>
            </a:extLst>
          </p:cNvPr>
          <p:cNvSpPr txBox="1"/>
          <p:nvPr/>
        </p:nvSpPr>
        <p:spPr>
          <a:xfrm>
            <a:off x="1552575" y="3216418"/>
            <a:ext cx="2966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Singular value Decomposition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E369AE-25B9-4552-B176-C9E33A5324C5}"/>
              </a:ext>
            </a:extLst>
          </p:cNvPr>
          <p:cNvSpPr txBox="1"/>
          <p:nvPr/>
        </p:nvSpPr>
        <p:spPr>
          <a:xfrm>
            <a:off x="1657350" y="2020338"/>
            <a:ext cx="2585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centered point sets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036FBE4-7F48-42AA-A1AF-505748B58E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74239" y="2354783"/>
            <a:ext cx="671252" cy="31796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538F9EB-6742-4C6A-9FB2-AB190DA707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19828" y="2389670"/>
            <a:ext cx="777241" cy="3179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A62E564-80E7-49C3-B9F7-8ED127EBF48C}"/>
              </a:ext>
            </a:extLst>
          </p:cNvPr>
          <p:cNvSpPr txBox="1"/>
          <p:nvPr/>
        </p:nvSpPr>
        <p:spPr>
          <a:xfrm>
            <a:off x="2559547" y="2329098"/>
            <a:ext cx="67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2E3478D-D5B9-4DA9-B3AF-D8D96E58DD2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574"/>
          <a:stretch/>
        </p:blipFill>
        <p:spPr>
          <a:xfrm>
            <a:off x="6040050" y="5110119"/>
            <a:ext cx="5584141" cy="8903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311DB0B-5788-4590-B169-56B28D33BA55}"/>
              </a:ext>
            </a:extLst>
          </p:cNvPr>
          <p:cNvSpPr txBox="1"/>
          <p:nvPr/>
        </p:nvSpPr>
        <p:spPr>
          <a:xfrm>
            <a:off x="8272201" y="4630007"/>
            <a:ext cx="1647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Minimizes this: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8FE09F-A54A-4DBC-BF32-3803BF3BA2A7}"/>
              </a:ext>
            </a:extLst>
          </p:cNvPr>
          <p:cNvSpPr/>
          <p:nvPr/>
        </p:nvSpPr>
        <p:spPr>
          <a:xfrm>
            <a:off x="1195316" y="4247149"/>
            <a:ext cx="3324225" cy="2187575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02AB00-1598-45B5-9C85-A417B4AA17CF}"/>
              </a:ext>
            </a:extLst>
          </p:cNvPr>
          <p:cNvSpPr txBox="1"/>
          <p:nvPr/>
        </p:nvSpPr>
        <p:spPr>
          <a:xfrm>
            <a:off x="9700592" y="6308209"/>
            <a:ext cx="2025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[Eggert et al., 1997]</a:t>
            </a:r>
          </a:p>
        </p:txBody>
      </p:sp>
    </p:spTree>
    <p:extLst>
      <p:ext uri="{BB962C8B-B14F-4D97-AF65-F5344CB8AC3E}">
        <p14:creationId xmlns:p14="http://schemas.microsoft.com/office/powerpoint/2010/main" val="245004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A picture containing athletic game, sport&#10;&#10;Description generated with high confidence">
            <a:extLst>
              <a:ext uri="{FF2B5EF4-FFF2-40B4-BE49-F238E27FC236}">
                <a16:creationId xmlns:a16="http://schemas.microsoft.com/office/drawing/2014/main" id="{478AC76A-5F6D-4E7D-96AE-C233CABB51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" r="3790" b="-1"/>
          <a:stretch/>
        </p:blipFill>
        <p:spPr>
          <a:xfrm>
            <a:off x="7188791" y="1873812"/>
            <a:ext cx="3975262" cy="3614844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D6F8C-F753-47B6-9778-A00DEA2A1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931" y="2538186"/>
            <a:ext cx="5629037" cy="27603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cs typeface="Calibri"/>
              </a:rPr>
              <a:t>"Unique Shape Context" [</a:t>
            </a:r>
            <a:r>
              <a:rPr lang="en-US" sz="2000" dirty="0" err="1">
                <a:cs typeface="Calibri"/>
              </a:rPr>
              <a:t>Tombari</a:t>
            </a:r>
            <a:r>
              <a:rPr lang="en-US" sz="2000" dirty="0">
                <a:cs typeface="Calibri"/>
              </a:rPr>
              <a:t> et al., 2010]</a:t>
            </a:r>
            <a:br>
              <a:rPr lang="en-US" sz="2000" dirty="0">
                <a:cs typeface="Calibri"/>
              </a:rPr>
            </a:br>
            <a:endParaRPr lang="en-US" sz="2000" dirty="0">
              <a:cs typeface="Calibri"/>
            </a:endParaRPr>
          </a:p>
          <a:p>
            <a:r>
              <a:rPr lang="en-US" sz="2000" dirty="0">
                <a:cs typeface="Calibri"/>
              </a:rPr>
              <a:t>Using binning of (10, 7, 14) for radial, elevation, azimuth dimension</a:t>
            </a:r>
            <a:br>
              <a:rPr lang="en-US" sz="2000" dirty="0">
                <a:cs typeface="Calibri"/>
              </a:rPr>
            </a:br>
            <a:endParaRPr lang="en-US" sz="2000" dirty="0">
              <a:cs typeface="Calibri"/>
            </a:endParaRPr>
          </a:p>
          <a:p>
            <a:r>
              <a:rPr lang="en-US" sz="2000" dirty="0">
                <a:cs typeface="Calibri"/>
              </a:rPr>
              <a:t>Binning slightly reduced compared to author's recommendation --&gt; less descriptiveness, more robustness, faster matching</a:t>
            </a:r>
          </a:p>
          <a:p>
            <a:endParaRPr lang="en-US" sz="1800" dirty="0">
              <a:cs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D264026-B4C8-4502-991F-212FF9732E3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Calibri Light"/>
              </a:rPr>
              <a:t>Descriptors: Point Count Histogram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0509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09651-5CF6-4BE6-A356-07A815DF3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Finding Correspondences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BCE94-1025-4624-93B2-5DF44C71B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83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 dirty="0">
                <a:cs typeface="Calibri"/>
              </a:rPr>
              <a:t>Normalization makes the difference</a:t>
            </a:r>
          </a:p>
          <a:p>
            <a:pPr lvl="2"/>
            <a:r>
              <a:rPr lang="en-US" dirty="0">
                <a:cs typeface="Calibri"/>
              </a:rPr>
              <a:t>Custom normalization by appending constant to descriptor</a:t>
            </a:r>
          </a:p>
          <a:p>
            <a:pPr lvl="2"/>
            <a:r>
              <a:rPr lang="en-US" dirty="0">
                <a:cs typeface="Calibri"/>
              </a:rPr>
              <a:t>Constant value is             with parameter     ,         is average descriptor length</a:t>
            </a:r>
            <a:br>
              <a:rPr lang="en-US" dirty="0">
                <a:cs typeface="Calibri"/>
              </a:rPr>
            </a:br>
            <a:endParaRPr lang="en-US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Matching metric is important for robustness to clutter</a:t>
            </a:r>
          </a:p>
          <a:p>
            <a:pPr lvl="2"/>
            <a:endParaRPr lang="en-US" dirty="0">
              <a:cs typeface="Calibri"/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D4336507-BF87-4A5C-A3F8-915EDF67AD2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4935" y="3880615"/>
          <a:ext cx="7504971" cy="2392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67214">
                  <a:extLst>
                    <a:ext uri="{9D8B030D-6E8A-4147-A177-3AD203B41FA5}">
                      <a16:colId xmlns:a16="http://schemas.microsoft.com/office/drawing/2014/main" val="1816479218"/>
                    </a:ext>
                  </a:extLst>
                </a:gridCol>
                <a:gridCol w="1645919">
                  <a:extLst>
                    <a:ext uri="{9D8B030D-6E8A-4147-A177-3AD203B41FA5}">
                      <a16:colId xmlns:a16="http://schemas.microsoft.com/office/drawing/2014/main" val="2939417644"/>
                    </a:ext>
                  </a:extLst>
                </a:gridCol>
                <a:gridCol w="1645919">
                  <a:extLst>
                    <a:ext uri="{9D8B030D-6E8A-4147-A177-3AD203B41FA5}">
                      <a16:colId xmlns:a16="http://schemas.microsoft.com/office/drawing/2014/main" val="969176208"/>
                    </a:ext>
                  </a:extLst>
                </a:gridCol>
                <a:gridCol w="1645919">
                  <a:extLst>
                    <a:ext uri="{9D8B030D-6E8A-4147-A177-3AD203B41FA5}">
                      <a16:colId xmlns:a16="http://schemas.microsoft.com/office/drawing/2014/main" val="79960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Precision w/ Correct Crop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# Inliers w/ Correct Crop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# "Inliers" w/</a:t>
                      </a:r>
                    </a:p>
                    <a:p>
                      <a:pPr lvl="0" algn="ctr">
                        <a:buNone/>
                      </a:pPr>
                      <a:r>
                        <a:rPr lang="en-US" dirty="0"/>
                        <a:t>Random Crop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426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Vanilla SIFT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9.3 %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61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L1-distance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10.2 %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843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L0.6-distance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12.0 %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59382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Custom normalization </a:t>
                      </a:r>
                      <a:br>
                        <a:rPr lang="en-US" dirty="0"/>
                      </a:br>
                      <a:r>
                        <a:rPr lang="en-US" dirty="0"/>
                        <a:t>+ L0.6-distance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15.4 %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1000706"/>
                  </a:ext>
                </a:extLst>
              </a:tr>
            </a:tbl>
          </a:graphicData>
        </a:graphic>
      </p:graphicFrame>
      <p:pic>
        <p:nvPicPr>
          <p:cNvPr id="8" name="Picture 8" descr="A picture containing sky&#10;&#10;Description generated with very high confidence">
            <a:extLst>
              <a:ext uri="{FF2B5EF4-FFF2-40B4-BE49-F238E27FC236}">
                <a16:creationId xmlns:a16="http://schemas.microsoft.com/office/drawing/2014/main" id="{BBFE6E66-B9CF-403F-BD2C-CD774DE79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72" b="13333"/>
          <a:stretch/>
        </p:blipFill>
        <p:spPr>
          <a:xfrm rot="-120000">
            <a:off x="7292942" y="262241"/>
            <a:ext cx="4453053" cy="143566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55D36A1-2BE6-4464-BB05-B9C685DAD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13632" y="2568472"/>
            <a:ext cx="555411" cy="28464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ECDA49D-D7E9-4EA7-B12B-217B4F06F6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96774" y="2670215"/>
            <a:ext cx="194127" cy="13504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6D9E3D2-1E47-4AFF-8531-11C60424B3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2680"/>
          <a:stretch/>
        </p:blipFill>
        <p:spPr>
          <a:xfrm>
            <a:off x="6587614" y="2561193"/>
            <a:ext cx="373907" cy="28464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216BC56-1FE6-4AA7-B102-1D859C419E16}"/>
              </a:ext>
            </a:extLst>
          </p:cNvPr>
          <p:cNvGrpSpPr/>
          <p:nvPr/>
        </p:nvGrpSpPr>
        <p:grpSpPr>
          <a:xfrm>
            <a:off x="8962644" y="4044043"/>
            <a:ext cx="3146899" cy="1861258"/>
            <a:chOff x="8924544" y="4101938"/>
            <a:chExt cx="3146899" cy="1861258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C57EAC6D-2E88-47F3-9DEF-0B148E05C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29339"/>
            <a:stretch/>
          </p:blipFill>
          <p:spPr>
            <a:xfrm>
              <a:off x="8924544" y="5080522"/>
              <a:ext cx="3146899" cy="882674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4DE7265F-872B-49EB-9872-7669CA104E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r="70412"/>
            <a:stretch/>
          </p:blipFill>
          <p:spPr>
            <a:xfrm>
              <a:off x="9775200" y="4101938"/>
              <a:ext cx="1334760" cy="8940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27565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A picture containing food&#10;&#10;Description generated with high confidence">
            <a:extLst>
              <a:ext uri="{FF2B5EF4-FFF2-40B4-BE49-F238E27FC236}">
                <a16:creationId xmlns:a16="http://schemas.microsoft.com/office/drawing/2014/main" id="{E5E7B5A9-14D8-4F29-85D2-486D1D6C5E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33" t="8788" r="20889" b="10000"/>
          <a:stretch/>
        </p:blipFill>
        <p:spPr>
          <a:xfrm rot="-4620000">
            <a:off x="5174874" y="295938"/>
            <a:ext cx="2684624" cy="24291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FD48D2-CCE4-42CD-9076-F53663DA4C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" t="784" r="-134"/>
          <a:stretch/>
        </p:blipFill>
        <p:spPr>
          <a:xfrm>
            <a:off x="6971676" y="2086194"/>
            <a:ext cx="3716813" cy="37221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173669-0B2C-4FFC-B19C-8BBFDB5FFB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" t="2353" b="841"/>
          <a:stretch/>
        </p:blipFill>
        <p:spPr>
          <a:xfrm>
            <a:off x="6952131" y="2077449"/>
            <a:ext cx="3730752" cy="3707361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972E7F0-5EB2-4DC0-9E50-21664F2A89B4}"/>
              </a:ext>
            </a:extLst>
          </p:cNvPr>
          <p:cNvSpPr/>
          <p:nvPr/>
        </p:nvSpPr>
        <p:spPr>
          <a:xfrm rot="2742281">
            <a:off x="7126465" y="2133797"/>
            <a:ext cx="388766" cy="48463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A09651-5CF6-4BE6-A356-07A815DF3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Estimating the transformation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BCE94-1025-4624-93B2-5DF44C71B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4492536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cs typeface="Calibri"/>
              </a:rPr>
              <a:t>RANSAC</a:t>
            </a:r>
          </a:p>
          <a:p>
            <a:endParaRPr lang="en-US" sz="2200" dirty="0">
              <a:cs typeface="Calibri"/>
            </a:endParaRPr>
          </a:p>
          <a:p>
            <a:r>
              <a:rPr lang="en-US" sz="2200" dirty="0">
                <a:cs typeface="Calibri"/>
              </a:rPr>
              <a:t>Least squares estimation of 3D rigid body transform between point correspondences [Eggert, 1997]</a:t>
            </a:r>
          </a:p>
          <a:p>
            <a:endParaRPr lang="en-US" sz="2200" dirty="0">
              <a:cs typeface="Calibri"/>
            </a:endParaRPr>
          </a:p>
          <a:p>
            <a:endParaRPr lang="en-US" sz="2200" dirty="0">
              <a:cs typeface="Calibri"/>
            </a:endParaRPr>
          </a:p>
          <a:p>
            <a:endParaRPr lang="en-US" sz="2200" dirty="0">
              <a:cs typeface="Calibri"/>
            </a:endParaRPr>
          </a:p>
          <a:p>
            <a:endParaRPr lang="en-US" sz="2200" dirty="0">
              <a:cs typeface="Calibri"/>
            </a:endParaRPr>
          </a:p>
          <a:p>
            <a:endParaRPr lang="en-US" sz="2200" dirty="0">
              <a:cs typeface="Calibri"/>
            </a:endParaRPr>
          </a:p>
          <a:p>
            <a:pPr lvl="1"/>
            <a:endParaRPr lang="en-US" sz="1800" dirty="0">
              <a:cs typeface="Calibri"/>
            </a:endParaRPr>
          </a:p>
          <a:p>
            <a:pPr lvl="1"/>
            <a:endParaRPr lang="en-US" sz="1800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986C18-206A-4D45-9450-F81CF8B23EBA}"/>
              </a:ext>
            </a:extLst>
          </p:cNvPr>
          <p:cNvSpPr txBox="1"/>
          <p:nvPr/>
        </p:nvSpPr>
        <p:spPr>
          <a:xfrm>
            <a:off x="9976846" y="5632368"/>
            <a:ext cx="1917701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cs typeface="Calibri"/>
              </a:rPr>
              <a:t>3D Model crop with registered 2.5D Surface 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ABC99428-CA3B-48FF-A611-137DA244ADA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20596" y="4673559"/>
          <a:ext cx="4211189" cy="185419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65270">
                  <a:extLst>
                    <a:ext uri="{9D8B030D-6E8A-4147-A177-3AD203B41FA5}">
                      <a16:colId xmlns:a16="http://schemas.microsoft.com/office/drawing/2014/main" val="1816479218"/>
                    </a:ext>
                  </a:extLst>
                </a:gridCol>
                <a:gridCol w="1645919">
                  <a:extLst>
                    <a:ext uri="{9D8B030D-6E8A-4147-A177-3AD203B41FA5}">
                      <a16:colId xmlns:a16="http://schemas.microsoft.com/office/drawing/2014/main" val="29394176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RANSAC </a:t>
                      </a:r>
                      <a:r>
                        <a:rPr lang="en-US" dirty="0"/>
                        <a:t>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426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of sampled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61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# of iterations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30k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843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min. Inlier-Ratio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59382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Inlier-Distance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0.2 mm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1000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692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B44CC28C-E5D1-4A68-99EB-C61537FEA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521" y="3232189"/>
            <a:ext cx="3396342" cy="29248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D378FA-D203-4E59-AA8A-513E2612F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Determining Sampling Density</a:t>
            </a:r>
            <a:endParaRPr lang="en-US"/>
          </a:p>
        </p:txBody>
      </p:sp>
      <p:pic>
        <p:nvPicPr>
          <p:cNvPr id="16" name="Picture 8" descr="A close up of a map&#10;&#10;Description generated with high confidence">
            <a:extLst>
              <a:ext uri="{FF2B5EF4-FFF2-40B4-BE49-F238E27FC236}">
                <a16:creationId xmlns:a16="http://schemas.microsoft.com/office/drawing/2014/main" id="{31D36740-799F-46A0-8D66-84DC88E98D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53" t="3001" r="10332" b="8843"/>
          <a:stretch/>
        </p:blipFill>
        <p:spPr>
          <a:xfrm>
            <a:off x="4182847" y="3307237"/>
            <a:ext cx="2685424" cy="267425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A90F1-EE0F-45F9-B5C2-E62101732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40799" cy="19508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Slide sphere in random direction and match</a:t>
            </a:r>
          </a:p>
          <a:p>
            <a:r>
              <a:rPr lang="en-US" dirty="0">
                <a:cs typeface="Calibri"/>
              </a:rPr>
              <a:t>Average over many different random directions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C65D708-0239-44E4-9A4C-D56BF1578234}"/>
              </a:ext>
            </a:extLst>
          </p:cNvPr>
          <p:cNvSpPr/>
          <p:nvPr/>
        </p:nvSpPr>
        <p:spPr>
          <a:xfrm>
            <a:off x="2301887" y="3298550"/>
            <a:ext cx="2746829" cy="2674257"/>
          </a:xfrm>
          <a:prstGeom prst="ellipse">
            <a:avLst/>
          </a:prstGeom>
          <a:noFill/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84E1313-D86C-4BC2-ADEE-7342BA216FD3}"/>
              </a:ext>
            </a:extLst>
          </p:cNvPr>
          <p:cNvSpPr/>
          <p:nvPr/>
        </p:nvSpPr>
        <p:spPr>
          <a:xfrm>
            <a:off x="3217497" y="3298550"/>
            <a:ext cx="2746829" cy="2674257"/>
          </a:xfrm>
          <a:prstGeom prst="ellipse">
            <a:avLst/>
          </a:prstGeom>
          <a:noFill/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15E91D9-3675-416F-A29D-009AE5F7BAE7}"/>
              </a:ext>
            </a:extLst>
          </p:cNvPr>
          <p:cNvSpPr/>
          <p:nvPr/>
        </p:nvSpPr>
        <p:spPr>
          <a:xfrm>
            <a:off x="4133106" y="3298550"/>
            <a:ext cx="2746829" cy="2674257"/>
          </a:xfrm>
          <a:prstGeom prst="ellipse">
            <a:avLst/>
          </a:prstGeom>
          <a:noFill/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09FB21E-74A0-4702-A9A7-624310B0A943}"/>
              </a:ext>
            </a:extLst>
          </p:cNvPr>
          <p:cNvSpPr/>
          <p:nvPr/>
        </p:nvSpPr>
        <p:spPr>
          <a:xfrm>
            <a:off x="2759692" y="3298550"/>
            <a:ext cx="2746829" cy="2674257"/>
          </a:xfrm>
          <a:prstGeom prst="ellipse">
            <a:avLst/>
          </a:prstGeom>
          <a:noFill/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3701D3E-91CF-45FE-BE1D-C0681B19673D}"/>
              </a:ext>
            </a:extLst>
          </p:cNvPr>
          <p:cNvSpPr/>
          <p:nvPr/>
        </p:nvSpPr>
        <p:spPr>
          <a:xfrm>
            <a:off x="3675302" y="3298550"/>
            <a:ext cx="2746829" cy="2674257"/>
          </a:xfrm>
          <a:prstGeom prst="ellipse">
            <a:avLst/>
          </a:prstGeom>
          <a:noFill/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3CCA377-385F-4709-8A74-CB165BBA48C7}"/>
              </a:ext>
            </a:extLst>
          </p:cNvPr>
          <p:cNvSpPr/>
          <p:nvPr/>
        </p:nvSpPr>
        <p:spPr>
          <a:xfrm>
            <a:off x="1844082" y="3298550"/>
            <a:ext cx="2746829" cy="2674257"/>
          </a:xfrm>
          <a:prstGeom prst="ellipse">
            <a:avLst/>
          </a:prstGeom>
          <a:noFill/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21216D-1752-4A0C-97B0-32781BE0EAC1}"/>
              </a:ext>
            </a:extLst>
          </p:cNvPr>
          <p:cNvSpPr/>
          <p:nvPr/>
        </p:nvSpPr>
        <p:spPr>
          <a:xfrm>
            <a:off x="1386277" y="3298550"/>
            <a:ext cx="2746829" cy="2674257"/>
          </a:xfrm>
          <a:prstGeom prst="ellipse">
            <a:avLst/>
          </a:prstGeom>
          <a:noFill/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5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382E5520-E097-42D1-A60B-F63EC7398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8999" y="860332"/>
            <a:ext cx="3388745" cy="549365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A8A1259-00F3-4E8F-A828-69A8183C8FA2}"/>
              </a:ext>
            </a:extLst>
          </p:cNvPr>
          <p:cNvCxnSpPr/>
          <p:nvPr/>
        </p:nvCxnSpPr>
        <p:spPr>
          <a:xfrm>
            <a:off x="1197882" y="6165753"/>
            <a:ext cx="599846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7427DEE-C650-4D5A-B347-CE81D9CC9BCE}"/>
              </a:ext>
            </a:extLst>
          </p:cNvPr>
          <p:cNvCxnSpPr>
            <a:cxnSpLocks/>
          </p:cNvCxnSpPr>
          <p:nvPr/>
        </p:nvCxnSpPr>
        <p:spPr>
          <a:xfrm flipV="1">
            <a:off x="2670048" y="6165753"/>
            <a:ext cx="0" cy="10703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39CBB39-A12E-4DCE-A02F-979340A94BD2}"/>
              </a:ext>
            </a:extLst>
          </p:cNvPr>
          <p:cNvCxnSpPr>
            <a:cxnSpLocks/>
          </p:cNvCxnSpPr>
          <p:nvPr/>
        </p:nvCxnSpPr>
        <p:spPr>
          <a:xfrm flipV="1">
            <a:off x="5657088" y="6165753"/>
            <a:ext cx="0" cy="10703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B43FAE5-51FB-4B9C-BCE0-90107F925C94}"/>
              </a:ext>
            </a:extLst>
          </p:cNvPr>
          <p:cNvSpPr txBox="1"/>
          <p:nvPr/>
        </p:nvSpPr>
        <p:spPr>
          <a:xfrm>
            <a:off x="2519205" y="62727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9DE902-DEF7-4633-8D1F-B006304BE654}"/>
              </a:ext>
            </a:extLst>
          </p:cNvPr>
          <p:cNvSpPr txBox="1"/>
          <p:nvPr/>
        </p:nvSpPr>
        <p:spPr>
          <a:xfrm>
            <a:off x="5506520" y="62727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13343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4">
            <a:extLst>
              <a:ext uri="{FF2B5EF4-FFF2-40B4-BE49-F238E27FC236}">
                <a16:creationId xmlns:a16="http://schemas.microsoft.com/office/drawing/2014/main" id="{44E0FFFA-B63F-472F-B5E7-FB4D9A2BC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083" y="4217176"/>
            <a:ext cx="2743199" cy="1526080"/>
          </a:xfrm>
          <a:prstGeom prst="rect">
            <a:avLst/>
          </a:prstGeom>
        </p:spPr>
      </p:pic>
      <p:pic>
        <p:nvPicPr>
          <p:cNvPr id="27" name="Picture 28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C8655FFF-3C1A-48FD-8FC0-7C8C56758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103" y="4199031"/>
            <a:ext cx="2743200" cy="15260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291E2E-AAA0-4063-91F5-D74837A4F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Stereo-Image to 2.5D Point Cloud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F52CD6-9548-4D20-A113-0035DFDCB6D7}"/>
              </a:ext>
            </a:extLst>
          </p:cNvPr>
          <p:cNvSpPr txBox="1"/>
          <p:nvPr/>
        </p:nvSpPr>
        <p:spPr>
          <a:xfrm>
            <a:off x="3318327" y="331832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Block</a:t>
            </a:r>
            <a:r>
              <a:rPr lang="en-US" dirty="0">
                <a:cs typeface="Calibri"/>
              </a:rPr>
              <a:t> Matching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A98AB8-B8F4-4674-9A09-F5CD80E19F04}"/>
              </a:ext>
            </a:extLst>
          </p:cNvPr>
          <p:cNvSpPr txBox="1"/>
          <p:nvPr/>
        </p:nvSpPr>
        <p:spPr>
          <a:xfrm>
            <a:off x="578756" y="3318328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Using</a:t>
            </a:r>
            <a:r>
              <a:rPr lang="en-US" dirty="0">
                <a:cs typeface="Calibri"/>
              </a:rPr>
              <a:t> camera parameters</a:t>
            </a:r>
          </a:p>
        </p:txBody>
      </p:sp>
      <p:pic>
        <p:nvPicPr>
          <p:cNvPr id="4" name="Picture 8" descr="A piece of cake covered in snow&#10;&#10;Description generated with high confidence">
            <a:extLst>
              <a:ext uri="{FF2B5EF4-FFF2-40B4-BE49-F238E27FC236}">
                <a16:creationId xmlns:a16="http://schemas.microsoft.com/office/drawing/2014/main" id="{3E7CF936-F29F-49FB-9261-61CAC83FE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58" y="4330387"/>
            <a:ext cx="2217057" cy="12542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729E78-BB48-40B0-BF4B-53B9D91BD69B}"/>
              </a:ext>
            </a:extLst>
          </p:cNvPr>
          <p:cNvSpPr txBox="1"/>
          <p:nvPr/>
        </p:nvSpPr>
        <p:spPr>
          <a:xfrm>
            <a:off x="8743039" y="3118755"/>
            <a:ext cx="2861128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Disparity to Depth, </a:t>
            </a:r>
          </a:p>
          <a:p>
            <a:pPr algn="ctr"/>
            <a:r>
              <a:rPr lang="en-US" dirty="0">
                <a:cs typeface="Calibri"/>
              </a:rPr>
              <a:t>Perspective – Orthographic, </a:t>
            </a:r>
          </a:p>
          <a:p>
            <a:pPr algn="ctr"/>
            <a:r>
              <a:rPr lang="en-US" dirty="0">
                <a:cs typeface="Calibri"/>
              </a:rPr>
              <a:t>Downsample</a:t>
            </a:r>
          </a:p>
        </p:txBody>
      </p:sp>
      <p:graphicFrame>
        <p:nvGraphicFramePr>
          <p:cNvPr id="15" name="Diagram 11">
            <a:extLst>
              <a:ext uri="{FF2B5EF4-FFF2-40B4-BE49-F238E27FC236}">
                <a16:creationId xmlns:a16="http://schemas.microsoft.com/office/drawing/2014/main" id="{C923F846-01F7-4255-81BC-2F864A99A1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5974600"/>
              </p:ext>
            </p:extLst>
          </p:nvPr>
        </p:nvGraphicFramePr>
        <p:xfrm>
          <a:off x="810986" y="1528259"/>
          <a:ext cx="10515600" cy="18516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4" name="Arrow: Right 23">
            <a:extLst>
              <a:ext uri="{FF2B5EF4-FFF2-40B4-BE49-F238E27FC236}">
                <a16:creationId xmlns:a16="http://schemas.microsoft.com/office/drawing/2014/main" id="{B52B076A-9860-4491-B59D-B5D9BDB2289B}"/>
              </a:ext>
            </a:extLst>
          </p:cNvPr>
          <p:cNvSpPr/>
          <p:nvPr/>
        </p:nvSpPr>
        <p:spPr>
          <a:xfrm>
            <a:off x="3148438" y="2216040"/>
            <a:ext cx="388766" cy="48463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9EC66B18-DE1E-4E73-A981-60C89C426BAC}"/>
              </a:ext>
            </a:extLst>
          </p:cNvPr>
          <p:cNvSpPr/>
          <p:nvPr/>
        </p:nvSpPr>
        <p:spPr>
          <a:xfrm>
            <a:off x="5906152" y="2216040"/>
            <a:ext cx="388766" cy="48463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D18CEF3B-C0BB-406E-AFD4-85EAC894ABF9}"/>
              </a:ext>
            </a:extLst>
          </p:cNvPr>
          <p:cNvSpPr/>
          <p:nvPr/>
        </p:nvSpPr>
        <p:spPr>
          <a:xfrm>
            <a:off x="8672937" y="2216039"/>
            <a:ext cx="388766" cy="48463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40" descr="A close up of food&#10;&#10;Description generated with high confidence">
            <a:extLst>
              <a:ext uri="{FF2B5EF4-FFF2-40B4-BE49-F238E27FC236}">
                <a16:creationId xmlns:a16="http://schemas.microsoft.com/office/drawing/2014/main" id="{295FE562-8B7C-43B0-8458-363187867E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25855" y="4241864"/>
            <a:ext cx="2226130" cy="135877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52C5C3E-A571-4275-8A71-C9319A7B8AE1}"/>
              </a:ext>
            </a:extLst>
          </p:cNvPr>
          <p:cNvSpPr txBox="1"/>
          <p:nvPr/>
        </p:nvSpPr>
        <p:spPr>
          <a:xfrm>
            <a:off x="6103255" y="3254828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Grayscale</a:t>
            </a:r>
            <a:r>
              <a:rPr lang="en-US">
                <a:cs typeface="Calibri"/>
              </a:rPr>
              <a:t> Small Region</a:t>
            </a:r>
          </a:p>
          <a:p>
            <a:pPr algn="ctr"/>
            <a:r>
              <a:rPr lang="en-US">
                <a:cs typeface="Calibri"/>
              </a:rPr>
              <a:t>Removal</a:t>
            </a:r>
            <a:endParaRPr lang="en-US" dirty="0">
              <a:cs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0360AD-C0FC-4E0F-B841-F4BF6CB7D766}"/>
              </a:ext>
            </a:extLst>
          </p:cNvPr>
          <p:cNvSpPr/>
          <p:nvPr/>
        </p:nvSpPr>
        <p:spPr>
          <a:xfrm>
            <a:off x="3148438" y="1453241"/>
            <a:ext cx="8510160" cy="4499884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599455-2A0D-4E76-BBB9-DCDC65E0B4E9}"/>
              </a:ext>
            </a:extLst>
          </p:cNvPr>
          <p:cNvSpPr/>
          <p:nvPr/>
        </p:nvSpPr>
        <p:spPr>
          <a:xfrm>
            <a:off x="5847441" y="1401431"/>
            <a:ext cx="5985865" cy="4499884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DC4ABC-6D98-4C6D-B13F-894635E9F2D5}"/>
              </a:ext>
            </a:extLst>
          </p:cNvPr>
          <p:cNvSpPr/>
          <p:nvPr/>
        </p:nvSpPr>
        <p:spPr>
          <a:xfrm>
            <a:off x="8672937" y="1271284"/>
            <a:ext cx="3374455" cy="4499883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44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91E2E-AAA0-4063-91F5-D74837A4F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CT-Scan to 3D Surface Point Cloud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F52CD6-9548-4D20-A113-0035DFDCB6D7}"/>
              </a:ext>
            </a:extLst>
          </p:cNvPr>
          <p:cNvSpPr txBox="1"/>
          <p:nvPr/>
        </p:nvSpPr>
        <p:spPr>
          <a:xfrm>
            <a:off x="578756" y="3145971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Thresholding,</a:t>
            </a:r>
            <a:endParaRPr lang="en-US" dirty="0"/>
          </a:p>
          <a:p>
            <a:pPr algn="ctr"/>
            <a:r>
              <a:rPr lang="en-US" dirty="0"/>
              <a:t>3D small </a:t>
            </a:r>
            <a:r>
              <a:rPr lang="en-US" dirty="0">
                <a:cs typeface="Calibri"/>
              </a:rPr>
              <a:t>region removal</a:t>
            </a:r>
          </a:p>
        </p:txBody>
      </p:sp>
      <p:pic>
        <p:nvPicPr>
          <p:cNvPr id="8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F4D884E-0E2A-4C9A-906E-122C57B851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18" t="-443" r="8998" b="443"/>
          <a:stretch/>
        </p:blipFill>
        <p:spPr>
          <a:xfrm>
            <a:off x="816297" y="4225838"/>
            <a:ext cx="2157432" cy="1348395"/>
          </a:xfrm>
          <a:prstGeom prst="rect">
            <a:avLst/>
          </a:prstGeom>
        </p:spPr>
      </p:pic>
      <p:graphicFrame>
        <p:nvGraphicFramePr>
          <p:cNvPr id="17" name="Diagram 11">
            <a:extLst>
              <a:ext uri="{FF2B5EF4-FFF2-40B4-BE49-F238E27FC236}">
                <a16:creationId xmlns:a16="http://schemas.microsoft.com/office/drawing/2014/main" id="{083B782F-7373-494D-9419-824CA2CA34E2}"/>
              </a:ext>
            </a:extLst>
          </p:cNvPr>
          <p:cNvGraphicFramePr/>
          <p:nvPr>
            <p:extLst/>
          </p:nvPr>
        </p:nvGraphicFramePr>
        <p:xfrm>
          <a:off x="838200" y="1528259"/>
          <a:ext cx="10515600" cy="18516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Arrow: Right 23">
            <a:extLst>
              <a:ext uri="{FF2B5EF4-FFF2-40B4-BE49-F238E27FC236}">
                <a16:creationId xmlns:a16="http://schemas.microsoft.com/office/drawing/2014/main" id="{8977D7C9-CAD3-425F-B422-6A64AFAE0328}"/>
              </a:ext>
            </a:extLst>
          </p:cNvPr>
          <p:cNvSpPr/>
          <p:nvPr/>
        </p:nvSpPr>
        <p:spPr>
          <a:xfrm>
            <a:off x="3148438" y="2216040"/>
            <a:ext cx="388766" cy="48463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4A352C42-747D-4416-82D7-CE395B364795}"/>
              </a:ext>
            </a:extLst>
          </p:cNvPr>
          <p:cNvSpPr/>
          <p:nvPr/>
        </p:nvSpPr>
        <p:spPr>
          <a:xfrm>
            <a:off x="5906152" y="2216040"/>
            <a:ext cx="388766" cy="48463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46B69324-6067-4F3E-A392-5633F818A788}"/>
              </a:ext>
            </a:extLst>
          </p:cNvPr>
          <p:cNvSpPr/>
          <p:nvPr/>
        </p:nvSpPr>
        <p:spPr>
          <a:xfrm>
            <a:off x="8672937" y="2216039"/>
            <a:ext cx="388766" cy="48463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1" name="Picture 161">
            <a:extLst>
              <a:ext uri="{FF2B5EF4-FFF2-40B4-BE49-F238E27FC236}">
                <a16:creationId xmlns:a16="http://schemas.microsoft.com/office/drawing/2014/main" id="{7D00BB66-3757-4373-BD03-AD429630DE9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" t="128" r="6" b="806"/>
          <a:stretch/>
        </p:blipFill>
        <p:spPr>
          <a:xfrm>
            <a:off x="3623100" y="4222738"/>
            <a:ext cx="2162392" cy="1351495"/>
          </a:xfrm>
          <a:prstGeom prst="rect">
            <a:avLst/>
          </a:prstGeom>
        </p:spPr>
      </p:pic>
      <p:pic>
        <p:nvPicPr>
          <p:cNvPr id="163" name="Picture 163">
            <a:extLst>
              <a:ext uri="{FF2B5EF4-FFF2-40B4-BE49-F238E27FC236}">
                <a16:creationId xmlns:a16="http://schemas.microsoft.com/office/drawing/2014/main" id="{65A6539A-2741-4A6F-B8EB-E0195B6089D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677" r="1677"/>
          <a:stretch/>
        </p:blipFill>
        <p:spPr>
          <a:xfrm>
            <a:off x="6434863" y="4231810"/>
            <a:ext cx="2165296" cy="1353310"/>
          </a:xfrm>
          <a:prstGeom prst="rect">
            <a:avLst/>
          </a:prstGeom>
        </p:spPr>
      </p:pic>
      <p:pic>
        <p:nvPicPr>
          <p:cNvPr id="165" name="Picture 163">
            <a:extLst>
              <a:ext uri="{FF2B5EF4-FFF2-40B4-BE49-F238E27FC236}">
                <a16:creationId xmlns:a16="http://schemas.microsoft.com/office/drawing/2014/main" id="{91571233-483D-4F5D-92EF-3FF67B9EFA2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788" b="788"/>
          <a:stretch/>
        </p:blipFill>
        <p:spPr>
          <a:xfrm>
            <a:off x="9249531" y="4233403"/>
            <a:ext cx="2165299" cy="1353312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2B834672-321F-4D63-B2CE-B27AD5E7B930}"/>
              </a:ext>
            </a:extLst>
          </p:cNvPr>
          <p:cNvSpPr txBox="1"/>
          <p:nvPr/>
        </p:nvSpPr>
        <p:spPr>
          <a:xfrm>
            <a:off x="3363684" y="3282041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Simple ITK function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617AEF1A-9911-49EF-9426-618A2154D539}"/>
              </a:ext>
            </a:extLst>
          </p:cNvPr>
          <p:cNvSpPr txBox="1"/>
          <p:nvPr/>
        </p:nvSpPr>
        <p:spPr>
          <a:xfrm>
            <a:off x="6103256" y="3282041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Laplacian Smoothing</a:t>
            </a:r>
            <a:endParaRPr lang="en-US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108CF5EC-F9FF-4806-AE28-74F7DFDA7063}"/>
              </a:ext>
            </a:extLst>
          </p:cNvPr>
          <p:cNvSpPr txBox="1"/>
          <p:nvPr/>
        </p:nvSpPr>
        <p:spPr>
          <a:xfrm>
            <a:off x="8915398" y="3145970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Vertices, </a:t>
            </a:r>
            <a:endParaRPr lang="en-US">
              <a:cs typeface="Calibri"/>
            </a:endParaRPr>
          </a:p>
          <a:p>
            <a:pPr algn="ctr"/>
            <a:r>
              <a:rPr lang="en-US" dirty="0">
                <a:cs typeface="Calibri"/>
              </a:rPr>
              <a:t>Triangle Centers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861C6E-3302-4373-BC9E-F0B4DA43F222}"/>
              </a:ext>
            </a:extLst>
          </p:cNvPr>
          <p:cNvSpPr/>
          <p:nvPr/>
        </p:nvSpPr>
        <p:spPr>
          <a:xfrm>
            <a:off x="3148438" y="1453241"/>
            <a:ext cx="8510160" cy="4499884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E3ECA8-19D5-4781-B304-31603F7619C5}"/>
              </a:ext>
            </a:extLst>
          </p:cNvPr>
          <p:cNvSpPr/>
          <p:nvPr/>
        </p:nvSpPr>
        <p:spPr>
          <a:xfrm>
            <a:off x="5847441" y="1401431"/>
            <a:ext cx="5985865" cy="4499884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3AC697-0189-43E6-86A1-9D827538F04B}"/>
              </a:ext>
            </a:extLst>
          </p:cNvPr>
          <p:cNvSpPr/>
          <p:nvPr/>
        </p:nvSpPr>
        <p:spPr>
          <a:xfrm>
            <a:off x="8672937" y="1271284"/>
            <a:ext cx="3374455" cy="4499883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27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6" grpId="0" animBg="1"/>
      <p:bldP spid="16" grpId="1" animBg="1"/>
      <p:bldP spid="18" grpId="0" animBg="1"/>
      <p:bldP spid="1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C63FE-6B3E-4D37-B021-77FB4894C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cs typeface="Calibri Light"/>
              </a:rPr>
              <a:t>Experiment Setup for Design of Registration Algorithm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37D464-C3C3-4DD2-BF6A-864085E7F0C5}"/>
              </a:ext>
            </a:extLst>
          </p:cNvPr>
          <p:cNvSpPr txBox="1"/>
          <p:nvPr/>
        </p:nvSpPr>
        <p:spPr>
          <a:xfrm>
            <a:off x="914398" y="506268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3D Correct </a:t>
            </a:r>
            <a:r>
              <a:rPr lang="en-US" b="1" dirty="0">
                <a:cs typeface="Calibri"/>
              </a:rPr>
              <a:t>Crop (“Model”)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4834B7-444A-4B20-A3FF-BB49E083E2D3}"/>
              </a:ext>
            </a:extLst>
          </p:cNvPr>
          <p:cNvSpPr txBox="1"/>
          <p:nvPr/>
        </p:nvSpPr>
        <p:spPr>
          <a:xfrm>
            <a:off x="4452255" y="502639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cs typeface="Calibri"/>
              </a:rPr>
              <a:t>3D Random Crop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4078D0-E602-49B1-82B3-06A553D96247}"/>
              </a:ext>
            </a:extLst>
          </p:cNvPr>
          <p:cNvSpPr txBox="1"/>
          <p:nvPr/>
        </p:nvSpPr>
        <p:spPr>
          <a:xfrm>
            <a:off x="8108039" y="4908471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cs typeface="Calibri"/>
              </a:rPr>
              <a:t> 2.5D Query (“Surface”)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C54048-38B8-49AA-B8E1-877B9FEF0BAA}"/>
              </a:ext>
            </a:extLst>
          </p:cNvPr>
          <p:cNvSpPr txBox="1"/>
          <p:nvPr/>
        </p:nvSpPr>
        <p:spPr>
          <a:xfrm>
            <a:off x="914399" y="5643256"/>
            <a:ext cx="2743200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Font typeface="Arial"/>
              <a:buChar char="•"/>
            </a:pPr>
            <a:r>
              <a:rPr lang="en-US" dirty="0"/>
              <a:t>Contains</a:t>
            </a:r>
            <a:r>
              <a:rPr lang="en-US" dirty="0">
                <a:cs typeface="Calibri"/>
              </a:rPr>
              <a:t> Query Surfaces</a:t>
            </a:r>
          </a:p>
          <a:p>
            <a:pPr marL="285750" indent="-285750" algn="ctr">
              <a:buFont typeface="Arial"/>
              <a:buChar char="•"/>
            </a:pPr>
            <a:r>
              <a:rPr lang="en-US" dirty="0">
                <a:cs typeface="Calibri"/>
              </a:rPr>
              <a:t>Contains 90% "Clutter"</a:t>
            </a:r>
          </a:p>
          <a:p>
            <a:pPr marL="285750" indent="-285750" algn="ctr">
              <a:buFont typeface="Arial"/>
              <a:buChar char="•"/>
            </a:pPr>
            <a:endParaRPr lang="en-US" dirty="0"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8F50CA-3F81-4F08-9140-91DE7AE9C07D}"/>
              </a:ext>
            </a:extLst>
          </p:cNvPr>
          <p:cNvSpPr txBox="1"/>
          <p:nvPr/>
        </p:nvSpPr>
        <p:spPr>
          <a:xfrm>
            <a:off x="4089399" y="5643258"/>
            <a:ext cx="3468913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Font typeface="Arial"/>
              <a:buChar char="•"/>
            </a:pPr>
            <a:r>
              <a:rPr lang="en-US" dirty="0"/>
              <a:t>Similar</a:t>
            </a:r>
            <a:r>
              <a:rPr lang="en-US" dirty="0">
                <a:cs typeface="Calibri"/>
              </a:rPr>
              <a:t> statistics to correct crop</a:t>
            </a:r>
          </a:p>
          <a:p>
            <a:pPr marL="285750" indent="-285750" algn="ctr">
              <a:buFont typeface="Arial"/>
              <a:buChar char="•"/>
            </a:pPr>
            <a:r>
              <a:rPr lang="en-US" dirty="0">
                <a:cs typeface="Calibri"/>
              </a:rPr>
              <a:t>Does not contain any query surfaces</a:t>
            </a:r>
            <a:endParaRPr lang="en-US" dirty="0"/>
          </a:p>
          <a:p>
            <a:pPr marL="285750" indent="-285750" algn="ctr">
              <a:buFont typeface="Arial"/>
              <a:buChar char="•"/>
            </a:pPr>
            <a:endParaRPr lang="en-US" dirty="0"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0ACED6-BC93-4E74-8B91-8C49F82A6C2A}"/>
              </a:ext>
            </a:extLst>
          </p:cNvPr>
          <p:cNvSpPr txBox="1"/>
          <p:nvPr/>
        </p:nvSpPr>
        <p:spPr>
          <a:xfrm>
            <a:off x="8108045" y="5643259"/>
            <a:ext cx="2743200" cy="147732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Font typeface="Arial"/>
              <a:buChar char="•"/>
            </a:pPr>
            <a:r>
              <a:rPr lang="en-US" dirty="0"/>
              <a:t>Downsampled to match point</a:t>
            </a:r>
            <a:r>
              <a:rPr lang="en-US" dirty="0">
                <a:cs typeface="Calibri"/>
              </a:rPr>
              <a:t> density of 3D model</a:t>
            </a:r>
          </a:p>
          <a:p>
            <a:pPr marL="285750" indent="-285750" algn="ctr">
              <a:buFont typeface="Arial"/>
              <a:buChar char="•"/>
            </a:pPr>
            <a:endParaRPr lang="en-US" dirty="0">
              <a:cs typeface="Calibri"/>
            </a:endParaRPr>
          </a:p>
          <a:p>
            <a:pPr marL="285750" indent="-285750" algn="ctr">
              <a:buFont typeface="Arial"/>
              <a:buChar char="•"/>
            </a:pPr>
            <a:endParaRPr lang="en-US" dirty="0">
              <a:cs typeface="Calibri"/>
            </a:endParaRPr>
          </a:p>
        </p:txBody>
      </p:sp>
      <p:pic>
        <p:nvPicPr>
          <p:cNvPr id="3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E87C007B-EF0D-4CE9-BBED-F5668E6BC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9" y="1828597"/>
            <a:ext cx="3396342" cy="2924876"/>
          </a:xfrm>
          <a:prstGeom prst="rect">
            <a:avLst/>
          </a:prstGeom>
        </p:spPr>
      </p:pic>
      <p:pic>
        <p:nvPicPr>
          <p:cNvPr id="7" name="Picture 8" descr="A close up of a map&#10;&#10;Description generated with high confidence">
            <a:extLst>
              <a:ext uri="{FF2B5EF4-FFF2-40B4-BE49-F238E27FC236}">
                <a16:creationId xmlns:a16="http://schemas.microsoft.com/office/drawing/2014/main" id="{0D13D7A2-5092-4793-A66F-D21DECF635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3" b="5837"/>
          <a:stretch/>
        </p:blipFill>
        <p:spPr>
          <a:xfrm>
            <a:off x="4171043" y="1874040"/>
            <a:ext cx="3305645" cy="2856492"/>
          </a:xfrm>
          <a:prstGeom prst="rect">
            <a:avLst/>
          </a:prstGeom>
        </p:spPr>
      </p:pic>
      <p:pic>
        <p:nvPicPr>
          <p:cNvPr id="16" name="Picture 16" descr="A close up of a map&#10;&#10;Description generated with high confidence">
            <a:extLst>
              <a:ext uri="{FF2B5EF4-FFF2-40B4-BE49-F238E27FC236}">
                <a16:creationId xmlns:a16="http://schemas.microsoft.com/office/drawing/2014/main" id="{BC97E51C-A09A-4F2F-B71C-B4ADA13117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0" y="2519295"/>
            <a:ext cx="2543628" cy="156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737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91E2E-AAA0-4063-91F5-D74837A4F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Approach: Local 3D Descriptor Matching</a:t>
            </a:r>
          </a:p>
        </p:txBody>
      </p:sp>
      <p:graphicFrame>
        <p:nvGraphicFramePr>
          <p:cNvPr id="11" name="Diagram 11">
            <a:extLst>
              <a:ext uri="{FF2B5EF4-FFF2-40B4-BE49-F238E27FC236}">
                <a16:creationId xmlns:a16="http://schemas.microsoft.com/office/drawing/2014/main" id="{CFF492CB-3E5E-46CA-BB60-D01CD8A8E1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2150462"/>
              </p:ext>
            </p:extLst>
          </p:nvPr>
        </p:nvGraphicFramePr>
        <p:xfrm>
          <a:off x="838200" y="1528259"/>
          <a:ext cx="10515600" cy="18516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6F52CD6-9548-4D20-A113-0035DFDCB6D7}"/>
              </a:ext>
            </a:extLst>
          </p:cNvPr>
          <p:cNvSpPr txBox="1"/>
          <p:nvPr/>
        </p:nvSpPr>
        <p:spPr>
          <a:xfrm>
            <a:off x="3300184" y="3390900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Spherical</a:t>
            </a:r>
            <a:r>
              <a:rPr lang="en-US" dirty="0">
                <a:cs typeface="Calibri"/>
              </a:rPr>
              <a:t> Support, </a:t>
            </a:r>
          </a:p>
          <a:p>
            <a:pPr algn="ctr"/>
            <a:r>
              <a:rPr lang="en-US" dirty="0">
                <a:cs typeface="Calibri"/>
              </a:rPr>
              <a:t>20-fold overlap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A98AB8-B8F4-4674-9A09-F5CD80E19F04}"/>
              </a:ext>
            </a:extLst>
          </p:cNvPr>
          <p:cNvSpPr txBox="1"/>
          <p:nvPr/>
        </p:nvSpPr>
        <p:spPr>
          <a:xfrm>
            <a:off x="270327" y="3327399"/>
            <a:ext cx="2960914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Random Uniform</a:t>
            </a:r>
            <a:r>
              <a:rPr lang="en-US" dirty="0">
                <a:cs typeface="Calibri"/>
              </a:rPr>
              <a:t> Sampling,</a:t>
            </a:r>
          </a:p>
          <a:p>
            <a:pPr algn="ctr"/>
            <a:r>
              <a:rPr lang="en-US" dirty="0">
                <a:cs typeface="Calibri"/>
              </a:rPr>
              <a:t>Quality Check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6A172DE-8AD8-48E1-9E25-CF8EA5BC1898}"/>
              </a:ext>
            </a:extLst>
          </p:cNvPr>
          <p:cNvSpPr/>
          <p:nvPr/>
        </p:nvSpPr>
        <p:spPr>
          <a:xfrm>
            <a:off x="3148438" y="2216040"/>
            <a:ext cx="388766" cy="48463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E736B3D-A4B7-4E3F-8F7A-6969CF4CEC09}"/>
              </a:ext>
            </a:extLst>
          </p:cNvPr>
          <p:cNvSpPr/>
          <p:nvPr/>
        </p:nvSpPr>
        <p:spPr>
          <a:xfrm>
            <a:off x="5906152" y="2216040"/>
            <a:ext cx="388766" cy="48463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729E78-BB48-40B0-BF4B-53B9D91BD69B}"/>
              </a:ext>
            </a:extLst>
          </p:cNvPr>
          <p:cNvSpPr txBox="1"/>
          <p:nvPr/>
        </p:nvSpPr>
        <p:spPr>
          <a:xfrm>
            <a:off x="6203039" y="3390898"/>
            <a:ext cx="2570843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Histogram of Spatial Point Distribution </a:t>
            </a:r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D503A8C-6614-4163-8C8D-CC23583305CF}"/>
              </a:ext>
            </a:extLst>
          </p:cNvPr>
          <p:cNvSpPr/>
          <p:nvPr/>
        </p:nvSpPr>
        <p:spPr>
          <a:xfrm>
            <a:off x="8672937" y="2216039"/>
            <a:ext cx="388766" cy="48463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E2B949-C1A4-44AD-A53B-08A98CC90898}"/>
              </a:ext>
            </a:extLst>
          </p:cNvPr>
          <p:cNvSpPr txBox="1"/>
          <p:nvPr/>
        </p:nvSpPr>
        <p:spPr>
          <a:xfrm>
            <a:off x="8915397" y="3327399"/>
            <a:ext cx="2743200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"L0.6"-distance</a:t>
            </a:r>
            <a:r>
              <a:rPr lang="en-US" dirty="0">
                <a:cs typeface="Calibri"/>
              </a:rPr>
              <a:t>,</a:t>
            </a:r>
            <a:endParaRPr lang="en-US" dirty="0"/>
          </a:p>
          <a:p>
            <a:pPr algn="ctr"/>
            <a:r>
              <a:rPr lang="en-US" dirty="0">
                <a:cs typeface="Calibri"/>
              </a:rPr>
              <a:t>Soft normalization,</a:t>
            </a:r>
          </a:p>
          <a:p>
            <a:pPr algn="ctr"/>
            <a:r>
              <a:rPr lang="en-US" dirty="0">
                <a:cs typeface="Calibri"/>
              </a:rPr>
              <a:t>SIFT matching method</a:t>
            </a:r>
          </a:p>
        </p:txBody>
      </p:sp>
      <p:pic>
        <p:nvPicPr>
          <p:cNvPr id="3" name="Picture 7" descr="A picture containing sky&#10;&#10;Description generated with very high confidence">
            <a:extLst>
              <a:ext uri="{FF2B5EF4-FFF2-40B4-BE49-F238E27FC236}">
                <a16:creationId xmlns:a16="http://schemas.microsoft.com/office/drawing/2014/main" id="{7AE60CA6-DE4B-4939-B685-D710EF80F5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471" y="4423503"/>
            <a:ext cx="2117271" cy="1748421"/>
          </a:xfrm>
          <a:prstGeom prst="rect">
            <a:avLst/>
          </a:prstGeom>
        </p:spPr>
      </p:pic>
      <p:pic>
        <p:nvPicPr>
          <p:cNvPr id="9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94832F9-C39E-4F23-8228-E3969CBDD9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7257" y="4462329"/>
            <a:ext cx="2126343" cy="1797771"/>
          </a:xfrm>
          <a:prstGeom prst="rect">
            <a:avLst/>
          </a:prstGeom>
        </p:spPr>
      </p:pic>
      <p:pic>
        <p:nvPicPr>
          <p:cNvPr id="21" name="Picture 21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0939FA92-3DC7-4347-937C-E4A6FB8390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6401" y="4325337"/>
            <a:ext cx="2307772" cy="1935685"/>
          </a:xfrm>
          <a:prstGeom prst="rect">
            <a:avLst/>
          </a:prstGeom>
        </p:spPr>
      </p:pic>
      <p:pic>
        <p:nvPicPr>
          <p:cNvPr id="4" name="Picture 7" descr="A picture containing athletic game, sport&#10;&#10;Description generated with high confidence">
            <a:extLst>
              <a:ext uri="{FF2B5EF4-FFF2-40B4-BE49-F238E27FC236}">
                <a16:creationId xmlns:a16="http://schemas.microsoft.com/office/drawing/2014/main" id="{FF145784-8502-4385-8C9C-F450C9231F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5186" y="4261419"/>
            <a:ext cx="2298700" cy="200001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A773CA0-6E3F-4C6A-9E92-1ADDE999A08E}"/>
              </a:ext>
            </a:extLst>
          </p:cNvPr>
          <p:cNvSpPr/>
          <p:nvPr/>
        </p:nvSpPr>
        <p:spPr>
          <a:xfrm>
            <a:off x="5847441" y="1401430"/>
            <a:ext cx="5985865" cy="5091417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DD3418-6DA6-4A41-9391-3B28DE92556A}"/>
              </a:ext>
            </a:extLst>
          </p:cNvPr>
          <p:cNvSpPr/>
          <p:nvPr/>
        </p:nvSpPr>
        <p:spPr>
          <a:xfrm>
            <a:off x="8672937" y="1271283"/>
            <a:ext cx="3374455" cy="5221563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4033018-81B6-479E-9BC3-F2E9CD59E01C}"/>
              </a:ext>
            </a:extLst>
          </p:cNvPr>
          <p:cNvSpPr/>
          <p:nvPr/>
        </p:nvSpPr>
        <p:spPr>
          <a:xfrm>
            <a:off x="3148438" y="1336355"/>
            <a:ext cx="8510160" cy="5091417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73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1" descr="A picture containing green&#10;&#10;Description generated with high confidence">
            <a:extLst>
              <a:ext uri="{FF2B5EF4-FFF2-40B4-BE49-F238E27FC236}">
                <a16:creationId xmlns:a16="http://schemas.microsoft.com/office/drawing/2014/main" id="{93D4138D-766D-4777-B380-295A4AE35E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2" t="9397" r="65538" b="9876"/>
          <a:stretch/>
        </p:blipFill>
        <p:spPr>
          <a:xfrm>
            <a:off x="658791" y="4323901"/>
            <a:ext cx="3218688" cy="2011680"/>
          </a:xfrm>
          <a:prstGeom prst="rect">
            <a:avLst/>
          </a:prstGeom>
        </p:spPr>
      </p:pic>
      <p:pic>
        <p:nvPicPr>
          <p:cNvPr id="15" name="Picture 11" descr="A picture containing green&#10;&#10;Description generated with high confidence">
            <a:extLst>
              <a:ext uri="{FF2B5EF4-FFF2-40B4-BE49-F238E27FC236}">
                <a16:creationId xmlns:a16="http://schemas.microsoft.com/office/drawing/2014/main" id="{2E90C888-4C9A-49F9-BF89-D80E991C66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56" t="12277" r="31858" b="7300"/>
          <a:stretch/>
        </p:blipFill>
        <p:spPr>
          <a:xfrm>
            <a:off x="4486656" y="4323901"/>
            <a:ext cx="3218688" cy="2011680"/>
          </a:xfrm>
          <a:prstGeom prst="rect">
            <a:avLst/>
          </a:prstGeom>
        </p:spPr>
      </p:pic>
      <p:pic>
        <p:nvPicPr>
          <p:cNvPr id="19" name="Picture 11" descr="A picture containing green&#10;&#10;Description generated with high confidence">
            <a:extLst>
              <a:ext uri="{FF2B5EF4-FFF2-40B4-BE49-F238E27FC236}">
                <a16:creationId xmlns:a16="http://schemas.microsoft.com/office/drawing/2014/main" id="{BF2E17DD-D89B-49FC-8E5A-B198D7B8C6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935" t="15514" r="-118" b="11553"/>
          <a:stretch/>
        </p:blipFill>
        <p:spPr>
          <a:xfrm>
            <a:off x="8314521" y="4323901"/>
            <a:ext cx="3218688" cy="20116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291E2E-AAA0-4063-91F5-D74837A4F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Sampling unique &amp; information rich keypoints</a:t>
            </a:r>
            <a:endParaRPr lang="en-US" dirty="0"/>
          </a:p>
        </p:txBody>
      </p:sp>
      <p:graphicFrame>
        <p:nvGraphicFramePr>
          <p:cNvPr id="11" name="Diagram 11">
            <a:extLst>
              <a:ext uri="{FF2B5EF4-FFF2-40B4-BE49-F238E27FC236}">
                <a16:creationId xmlns:a16="http://schemas.microsoft.com/office/drawing/2014/main" id="{CFF492CB-3E5E-46CA-BB60-D01CD8A8E15E}"/>
              </a:ext>
            </a:extLst>
          </p:cNvPr>
          <p:cNvGraphicFramePr/>
          <p:nvPr>
            <p:extLst/>
          </p:nvPr>
        </p:nvGraphicFramePr>
        <p:xfrm>
          <a:off x="838200" y="1528259"/>
          <a:ext cx="10515600" cy="18516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F52CD6-9548-4D20-A113-0035DFDCB6D7}"/>
                  </a:ext>
                </a:extLst>
              </p:cNvPr>
              <p:cNvSpPr txBox="1"/>
              <p:nvPr/>
            </p:nvSpPr>
            <p:spPr>
              <a:xfrm>
                <a:off x="4733470" y="3436257"/>
                <a:ext cx="2743200" cy="369332"/>
              </a:xfrm>
              <a:prstGeom prst="rect">
                <a:avLst/>
              </a:prstGeom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&lt;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F52CD6-9548-4D20-A113-0035DFDCB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470" y="3436257"/>
                <a:ext cx="2743200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DA98AB8-B8F4-4674-9A09-F5CD80E19F04}"/>
              </a:ext>
            </a:extLst>
          </p:cNvPr>
          <p:cNvSpPr txBox="1"/>
          <p:nvPr/>
        </p:nvSpPr>
        <p:spPr>
          <a:xfrm>
            <a:off x="841827" y="3436256"/>
            <a:ext cx="2960914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Random Uniformly</a:t>
            </a:r>
            <a:endParaRPr lang="en-US">
              <a:cs typeface="Calibri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6A172DE-8AD8-48E1-9E25-CF8EA5BC1898}"/>
              </a:ext>
            </a:extLst>
          </p:cNvPr>
          <p:cNvSpPr/>
          <p:nvPr/>
        </p:nvSpPr>
        <p:spPr>
          <a:xfrm>
            <a:off x="4055580" y="2216040"/>
            <a:ext cx="388766" cy="48463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E736B3D-A4B7-4E3F-8F7A-6969CF4CEC09}"/>
              </a:ext>
            </a:extLst>
          </p:cNvPr>
          <p:cNvSpPr/>
          <p:nvPr/>
        </p:nvSpPr>
        <p:spPr>
          <a:xfrm>
            <a:off x="7802080" y="2216040"/>
            <a:ext cx="388766" cy="48463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729E78-BB48-40B0-BF4B-53B9D91BD69B}"/>
              </a:ext>
            </a:extLst>
          </p:cNvPr>
          <p:cNvSpPr txBox="1"/>
          <p:nvPr/>
        </p:nvSpPr>
        <p:spPr>
          <a:xfrm>
            <a:off x="8625110" y="3300184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Ratio of Eigenvalues of Covariance Matrix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05A097-EA1C-44D2-B7DF-C4B7F8BA2318}"/>
              </a:ext>
            </a:extLst>
          </p:cNvPr>
          <p:cNvSpPr txBox="1"/>
          <p:nvPr/>
        </p:nvSpPr>
        <p:spPr>
          <a:xfrm>
            <a:off x="1059542" y="4279900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247,626 pts</a:t>
            </a:r>
            <a:endParaRPr lang="en-US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D02A36-B796-4176-80CD-83694344E3CB}"/>
              </a:ext>
            </a:extLst>
          </p:cNvPr>
          <p:cNvSpPr txBox="1"/>
          <p:nvPr/>
        </p:nvSpPr>
        <p:spPr>
          <a:xfrm>
            <a:off x="4833255" y="427989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Calibri"/>
              </a:rPr>
              <a:t>61,001 pts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76E807-0FE6-4EA4-9FF1-AA0AEAEAFC63}"/>
              </a:ext>
            </a:extLst>
          </p:cNvPr>
          <p:cNvSpPr txBox="1"/>
          <p:nvPr/>
        </p:nvSpPr>
        <p:spPr>
          <a:xfrm>
            <a:off x="8625111" y="4279898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21,313</a:t>
            </a:r>
            <a:r>
              <a:rPr lang="en-US" b="1" dirty="0">
                <a:solidFill>
                  <a:schemeClr val="bg1"/>
                </a:solidFill>
                <a:cs typeface="Calibri"/>
              </a:rPr>
              <a:t> pts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8F860E-D72C-4B02-A2CC-3AB7643133DE}"/>
              </a:ext>
            </a:extLst>
          </p:cNvPr>
          <p:cNvSpPr/>
          <p:nvPr/>
        </p:nvSpPr>
        <p:spPr>
          <a:xfrm>
            <a:off x="4043329" y="1580069"/>
            <a:ext cx="7688482" cy="5091417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225C13-FB28-4E3B-993F-4A822DBDD188}"/>
              </a:ext>
            </a:extLst>
          </p:cNvPr>
          <p:cNvSpPr/>
          <p:nvPr/>
        </p:nvSpPr>
        <p:spPr>
          <a:xfrm>
            <a:off x="7778557" y="1528259"/>
            <a:ext cx="4127962" cy="5091417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26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5" grpId="0" animBg="1"/>
      <p:bldP spid="25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3D8EF5-30FD-44CB-9709-A801F3BC2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1" y="727472"/>
            <a:ext cx="8258174" cy="65926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7EA2E0-8279-40D6-ADD7-8A07593D6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1" y="727472"/>
            <a:ext cx="8258174" cy="65926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8EA2B6-9EB5-4FED-8C58-5CE9CB6C44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1" y="727472"/>
            <a:ext cx="8258174" cy="65926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AA79E2-58E4-4E6E-A1FD-2101DF967B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1" y="727472"/>
            <a:ext cx="8258174" cy="65926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78F9EA3-F8EA-4795-AC2C-55BCB4A5AB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1" y="727472"/>
            <a:ext cx="8258174" cy="65926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291E2E-AAA0-4063-91F5-D74837A4F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271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Align to local RF for Rotation Invariance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D6F8C-F753-47B6-9778-A00DEA2A1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79190"/>
            <a:ext cx="353377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cs typeface="Calibri"/>
              </a:rPr>
              <a:t>Find centroid</a:t>
            </a:r>
          </a:p>
          <a:p>
            <a:r>
              <a:rPr lang="en-US" sz="2400" dirty="0">
                <a:cs typeface="Calibri"/>
              </a:rPr>
              <a:t>Construct reference frame from eigenvectors of point covariance matrix (PCA)</a:t>
            </a:r>
            <a:br>
              <a:rPr lang="en-US" sz="2400" dirty="0">
                <a:cs typeface="Calibri"/>
              </a:rPr>
            </a:br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Determine signs of eigenvectors by counting point projections 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710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1046</TotalTime>
  <Words>1151</Words>
  <Application>Microsoft Office PowerPoint</Application>
  <PresentationFormat>Widescreen</PresentationFormat>
  <Paragraphs>326</Paragraphs>
  <Slides>38</Slides>
  <Notes>11</Notes>
  <HiddenSlides>11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Office Theme</vt:lpstr>
      <vt:lpstr>Augmented Reality in the Operating Room Registering Surgical Microscope Images with a CT Scan </vt:lpstr>
      <vt:lpstr>Giving “X-ray vision” to the surgeon</vt:lpstr>
      <vt:lpstr>PowerPoint Presentation</vt:lpstr>
      <vt:lpstr>Stereo-Image to 2.5D Point Cloud</vt:lpstr>
      <vt:lpstr>CT-Scan to 3D Surface Point Cloud</vt:lpstr>
      <vt:lpstr>Experiment Setup for Design of Registration Algorithm</vt:lpstr>
      <vt:lpstr>Approach: Local 3D Descriptor Matching</vt:lpstr>
      <vt:lpstr>Sampling unique &amp; information rich keypoints</vt:lpstr>
      <vt:lpstr>Align to local RF for Rotation Invariance</vt:lpstr>
      <vt:lpstr>Align to local RF for Rotation Invariance</vt:lpstr>
      <vt:lpstr>Improving Rotation Invariance</vt:lpstr>
      <vt:lpstr>Improving Rotation Invariance</vt:lpstr>
      <vt:lpstr>KNN PCA improves rotation invariance</vt:lpstr>
      <vt:lpstr>PowerPoint Presentation</vt:lpstr>
      <vt:lpstr>Finding Keypoint Correspondences</vt:lpstr>
      <vt:lpstr>Estimating the transformation</vt:lpstr>
      <vt:lpstr>Retrieval on the whole model</vt:lpstr>
      <vt:lpstr>Sampling Spherical Subsets </vt:lpstr>
      <vt:lpstr>Finding the matching region</vt:lpstr>
      <vt:lpstr>Obtaining the final transformation</vt:lpstr>
      <vt:lpstr>PowerPoint Presentation</vt:lpstr>
      <vt:lpstr>Remember this?</vt:lpstr>
      <vt:lpstr>Speeding it up</vt:lpstr>
      <vt:lpstr>PowerPoint Presentation</vt:lpstr>
      <vt:lpstr>Further Improvement: Rendering Visible Points Only</vt:lpstr>
      <vt:lpstr>Approach</vt:lpstr>
      <vt:lpstr>Results</vt:lpstr>
      <vt:lpstr>Results (Whole Model)</vt:lpstr>
      <vt:lpstr>Next steps</vt:lpstr>
      <vt:lpstr>Thank you </vt:lpstr>
      <vt:lpstr>Thank you </vt:lpstr>
      <vt:lpstr>Further ideas for improvement</vt:lpstr>
      <vt:lpstr>Point Covariance Matrix</vt:lpstr>
      <vt:lpstr>Estimating the 3D rigid transformation</vt:lpstr>
      <vt:lpstr>PowerPoint Presentation</vt:lpstr>
      <vt:lpstr>Finding Correspondences</vt:lpstr>
      <vt:lpstr>Estimating the transformation</vt:lpstr>
      <vt:lpstr>Determining Sampling Density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Lars Jebe</dc:creator>
  <cp:lastModifiedBy>Lars Jebe</cp:lastModifiedBy>
  <cp:revision>975</cp:revision>
  <dcterms:created xsi:type="dcterms:W3CDTF">2013-07-15T20:26:40Z</dcterms:created>
  <dcterms:modified xsi:type="dcterms:W3CDTF">2018-12-17T22:14:47Z</dcterms:modified>
</cp:coreProperties>
</file>